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heme/theme4.xml" ContentType="application/vnd.openxmlformats-officedocument.them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notesSlides/notesSlide1.xml" ContentType="application/vnd.openxmlformats-officedocument.presentationml.notesSlide+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notesSlides/notesSlide2.xml" ContentType="application/vnd.openxmlformats-officedocument.presentationml.notesSlide+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notesSlides/notesSlide3.xml" ContentType="application/vnd.openxmlformats-officedocument.presentationml.notesSlide+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notesSlides/notesSlide4.xml" ContentType="application/vnd.openxmlformats-officedocument.presentationml.notesSlide+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notesSlides/notesSlide5.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705" r:id="rId3"/>
  </p:sldMasterIdLst>
  <p:notesMasterIdLst>
    <p:notesMasterId r:id="rId22"/>
  </p:notesMasterIdLst>
  <p:sldIdLst>
    <p:sldId id="257" r:id="rId4"/>
    <p:sldId id="258" r:id="rId5"/>
    <p:sldId id="260" r:id="rId6"/>
    <p:sldId id="284" r:id="rId7"/>
    <p:sldId id="261" r:id="rId8"/>
    <p:sldId id="285" r:id="rId9"/>
    <p:sldId id="286" r:id="rId10"/>
    <p:sldId id="287" r:id="rId11"/>
    <p:sldId id="263" r:id="rId12"/>
    <p:sldId id="288" r:id="rId13"/>
    <p:sldId id="289" r:id="rId14"/>
    <p:sldId id="290" r:id="rId15"/>
    <p:sldId id="291" r:id="rId16"/>
    <p:sldId id="292" r:id="rId17"/>
    <p:sldId id="293" r:id="rId18"/>
    <p:sldId id="265" r:id="rId19"/>
    <p:sldId id="294" r:id="rId20"/>
    <p:sldId id="281"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09" d="100"/>
          <a:sy n="109" d="100"/>
        </p:scale>
        <p:origin x="138" y="112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83FC8-894A-C1E4-BF00-EA2900DC0D6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F7A0E0-DA6D-C495-34EA-03800EA95B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75EEAF2-A64F-3BA0-EC9A-C742AB48FB19}"/>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4782310-D1CE-A9BB-C18C-6C9D2FBD614E}"/>
              </a:ext>
            </a:extLst>
          </p:cNvPr>
          <p:cNvSpPr>
            <a:spLocks noGrp="1"/>
          </p:cNvSpPr>
          <p:nvPr>
            <p:ph type="sldNum" sz="quarter" idx="5"/>
          </p:nvPr>
        </p:nvSpPr>
        <p:spPr/>
        <p:txBody>
          <a:bodyPr/>
          <a:lstStyle/>
          <a:p>
            <a:fld id="{85D0DACE-38E0-42D2-9336-2B707D34BC6D}" type="slidenum">
              <a:rPr lang="zh-CN" altLang="en-US" smtClean="0"/>
              <a:t>17</a:t>
            </a:fld>
            <a:endParaRPr lang="zh-CN" altLang="en-US"/>
          </a:p>
        </p:txBody>
      </p:sp>
    </p:spTree>
    <p:extLst>
      <p:ext uri="{BB962C8B-B14F-4D97-AF65-F5344CB8AC3E}">
        <p14:creationId xmlns:p14="http://schemas.microsoft.com/office/powerpoint/2010/main" val="320156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2.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jpeg"/><Relationship Id="rId5" Type="http://schemas.openxmlformats.org/officeDocument/2006/relationships/slideMaster" Target="../slideMasters/slideMaster2.xml"/><Relationship Id="rId4" Type="http://schemas.openxmlformats.org/officeDocument/2006/relationships/tags" Target="../tags/tag69.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72.xml"/><Relationship Id="rId7" Type="http://schemas.openxmlformats.org/officeDocument/2006/relationships/slideMaster" Target="../slideMasters/slideMaster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9"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5.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4.jpeg"/><Relationship Id="rId5" Type="http://schemas.openxmlformats.org/officeDocument/2006/relationships/slideMaster" Target="../slideMasters/slideMaster2.xml"/><Relationship Id="rId4" Type="http://schemas.openxmlformats.org/officeDocument/2006/relationships/tags" Target="../tags/tag79.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82.xml"/><Relationship Id="rId7" Type="http://schemas.openxmlformats.org/officeDocument/2006/relationships/image" Target="../media/image4.jpe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5.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6.jpeg"/><Relationship Id="rId5" Type="http://schemas.openxmlformats.org/officeDocument/2006/relationships/slideMaster" Target="../slideMasters/slideMaster2.xml"/><Relationship Id="rId4" Type="http://schemas.openxmlformats.org/officeDocument/2006/relationships/tags" Target="../tags/tag88.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91.xml"/><Relationship Id="rId7" Type="http://schemas.openxmlformats.org/officeDocument/2006/relationships/image" Target="../media/image6.jpeg"/><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Master" Target="../slideMasters/slideMaster2.xml"/><Relationship Id="rId5" Type="http://schemas.openxmlformats.org/officeDocument/2006/relationships/tags" Target="../tags/tag93.xml"/><Relationship Id="rId4" Type="http://schemas.openxmlformats.org/officeDocument/2006/relationships/tags" Target="../tags/tag9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image" Target="../media/image5.pn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7.jpeg"/><Relationship Id="rId5" Type="http://schemas.openxmlformats.org/officeDocument/2006/relationships/slideMaster" Target="../slideMasters/slideMaster2.xml"/><Relationship Id="rId4" Type="http://schemas.openxmlformats.org/officeDocument/2006/relationships/tags" Target="../tags/tag97.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00.xml"/><Relationship Id="rId7" Type="http://schemas.openxmlformats.org/officeDocument/2006/relationships/image" Target="../media/image7.jpe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2.xml"/><Relationship Id="rId5" Type="http://schemas.openxmlformats.org/officeDocument/2006/relationships/tags" Target="../tags/tag102.xml"/><Relationship Id="rId4" Type="http://schemas.openxmlformats.org/officeDocument/2006/relationships/tags" Target="../tags/tag10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5.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8.jpeg"/><Relationship Id="rId5" Type="http://schemas.openxmlformats.org/officeDocument/2006/relationships/slideMaster" Target="../slideMasters/slideMaster2.xml"/><Relationship Id="rId4" Type="http://schemas.openxmlformats.org/officeDocument/2006/relationships/tags" Target="../tags/tag106.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image" Target="../media/image5.png"/><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9.jpeg"/><Relationship Id="rId5" Type="http://schemas.openxmlformats.org/officeDocument/2006/relationships/slideMaster" Target="../slideMasters/slideMaster2.xml"/><Relationship Id="rId4" Type="http://schemas.openxmlformats.org/officeDocument/2006/relationships/tags" Target="../tags/tag11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image" Target="../media/image5.pn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10.jpeg"/><Relationship Id="rId5" Type="http://schemas.openxmlformats.org/officeDocument/2006/relationships/slideMaster" Target="../slideMasters/slideMaster2.xml"/><Relationship Id="rId4" Type="http://schemas.openxmlformats.org/officeDocument/2006/relationships/tags" Target="../tags/tag11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1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image" Target="../media/image2.png"/><Relationship Id="rId5" Type="http://schemas.openxmlformats.org/officeDocument/2006/relationships/slideMaster" Target="../slideMasters/slideMaster2.xml"/><Relationship Id="rId4" Type="http://schemas.openxmlformats.org/officeDocument/2006/relationships/tags" Target="../tags/tag12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tags" Target="../tags/tag125.xml"/><Relationship Id="rId7" Type="http://schemas.openxmlformats.org/officeDocument/2006/relationships/image" Target="../media/image11.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Master" Target="../slideMasters/slideMaster2.xml"/><Relationship Id="rId5" Type="http://schemas.openxmlformats.org/officeDocument/2006/relationships/tags" Target="../tags/tag127.xml"/><Relationship Id="rId4" Type="http://schemas.openxmlformats.org/officeDocument/2006/relationships/tags" Target="../tags/tag126.xml"/><Relationship Id="rId9"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tags" Target="../tags/tag130.xml"/><Relationship Id="rId7" Type="http://schemas.openxmlformats.org/officeDocument/2006/relationships/image" Target="../media/image11.pn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slideMaster" Target="../slideMasters/slideMaster2.xml"/><Relationship Id="rId5" Type="http://schemas.openxmlformats.org/officeDocument/2006/relationships/tags" Target="../tags/tag132.xml"/><Relationship Id="rId4" Type="http://schemas.openxmlformats.org/officeDocument/2006/relationships/tags" Target="../tags/tag131.xml"/><Relationship Id="rId9"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35.xml"/><Relationship Id="rId7" Type="http://schemas.openxmlformats.org/officeDocument/2006/relationships/image" Target="../media/image2.pn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Master" Target="../slideMasters/slideMaster2.xml"/><Relationship Id="rId5" Type="http://schemas.openxmlformats.org/officeDocument/2006/relationships/tags" Target="../tags/tag137.xml"/><Relationship Id="rId4" Type="http://schemas.openxmlformats.org/officeDocument/2006/relationships/tags" Target="../tags/tag136.xml"/><Relationship Id="rId9" Type="http://schemas.openxmlformats.org/officeDocument/2006/relationships/image" Target="../media/image14.jpe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140.xml"/><Relationship Id="rId7" Type="http://schemas.openxmlformats.org/officeDocument/2006/relationships/image" Target="../media/image15.jpe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Master" Target="../slideMasters/slideMaster2.xml"/><Relationship Id="rId5" Type="http://schemas.openxmlformats.org/officeDocument/2006/relationships/tags" Target="../tags/tag142.xml"/><Relationship Id="rId4" Type="http://schemas.openxmlformats.org/officeDocument/2006/relationships/tags" Target="../tags/tag141.xml"/><Relationship Id="rId9"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3" Type="http://schemas.openxmlformats.org/officeDocument/2006/relationships/tags" Target="../tags/tag155.xml"/><Relationship Id="rId18" Type="http://schemas.openxmlformats.org/officeDocument/2006/relationships/tags" Target="../tags/tag160.xml"/><Relationship Id="rId26" Type="http://schemas.openxmlformats.org/officeDocument/2006/relationships/tags" Target="../tags/tag168.xml"/><Relationship Id="rId3" Type="http://schemas.openxmlformats.org/officeDocument/2006/relationships/tags" Target="../tags/tag145.xml"/><Relationship Id="rId21" Type="http://schemas.openxmlformats.org/officeDocument/2006/relationships/tags" Target="../tags/tag163.xml"/><Relationship Id="rId34" Type="http://schemas.openxmlformats.org/officeDocument/2006/relationships/slideMaster" Target="../slideMasters/slideMaster2.xml"/><Relationship Id="rId7" Type="http://schemas.openxmlformats.org/officeDocument/2006/relationships/tags" Target="../tags/tag149.xml"/><Relationship Id="rId12" Type="http://schemas.openxmlformats.org/officeDocument/2006/relationships/tags" Target="../tags/tag154.xml"/><Relationship Id="rId17" Type="http://schemas.openxmlformats.org/officeDocument/2006/relationships/tags" Target="../tags/tag159.xml"/><Relationship Id="rId25" Type="http://schemas.openxmlformats.org/officeDocument/2006/relationships/tags" Target="../tags/tag167.xml"/><Relationship Id="rId33" Type="http://schemas.openxmlformats.org/officeDocument/2006/relationships/tags" Target="../tags/tag175.xml"/><Relationship Id="rId2" Type="http://schemas.openxmlformats.org/officeDocument/2006/relationships/tags" Target="../tags/tag144.xml"/><Relationship Id="rId16" Type="http://schemas.openxmlformats.org/officeDocument/2006/relationships/tags" Target="../tags/tag158.xml"/><Relationship Id="rId20" Type="http://schemas.openxmlformats.org/officeDocument/2006/relationships/tags" Target="../tags/tag162.xml"/><Relationship Id="rId29" Type="http://schemas.openxmlformats.org/officeDocument/2006/relationships/tags" Target="../tags/tag171.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24" Type="http://schemas.openxmlformats.org/officeDocument/2006/relationships/tags" Target="../tags/tag166.xml"/><Relationship Id="rId32" Type="http://schemas.openxmlformats.org/officeDocument/2006/relationships/tags" Target="../tags/tag174.xml"/><Relationship Id="rId5" Type="http://schemas.openxmlformats.org/officeDocument/2006/relationships/tags" Target="../tags/tag147.xml"/><Relationship Id="rId15" Type="http://schemas.openxmlformats.org/officeDocument/2006/relationships/tags" Target="../tags/tag157.xml"/><Relationship Id="rId23" Type="http://schemas.openxmlformats.org/officeDocument/2006/relationships/tags" Target="../tags/tag165.xml"/><Relationship Id="rId28" Type="http://schemas.openxmlformats.org/officeDocument/2006/relationships/tags" Target="../tags/tag170.xml"/><Relationship Id="rId36" Type="http://schemas.openxmlformats.org/officeDocument/2006/relationships/image" Target="../media/image2.png"/><Relationship Id="rId10" Type="http://schemas.openxmlformats.org/officeDocument/2006/relationships/tags" Target="../tags/tag152.xml"/><Relationship Id="rId19" Type="http://schemas.openxmlformats.org/officeDocument/2006/relationships/tags" Target="../tags/tag161.xml"/><Relationship Id="rId31" Type="http://schemas.openxmlformats.org/officeDocument/2006/relationships/tags" Target="../tags/tag173.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tags" Target="../tags/tag156.xml"/><Relationship Id="rId22" Type="http://schemas.openxmlformats.org/officeDocument/2006/relationships/tags" Target="../tags/tag164.xml"/><Relationship Id="rId27" Type="http://schemas.openxmlformats.org/officeDocument/2006/relationships/tags" Target="../tags/tag169.xml"/><Relationship Id="rId30" Type="http://schemas.openxmlformats.org/officeDocument/2006/relationships/tags" Target="../tags/tag172.xml"/><Relationship Id="rId35" Type="http://schemas.openxmlformats.org/officeDocument/2006/relationships/image" Target="../media/image14.jpeg"/><Relationship Id="rId8" Type="http://schemas.openxmlformats.org/officeDocument/2006/relationships/tags" Target="../tags/tag15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slideMaster" Target="../slideMasters/slideMaster2.xml"/><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tags" Target="../tags/tag187.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tags" Target="../tags/tag186.xml"/><Relationship Id="rId5" Type="http://schemas.openxmlformats.org/officeDocument/2006/relationships/tags" Target="../tags/tag180.xml"/><Relationship Id="rId10" Type="http://schemas.openxmlformats.org/officeDocument/2006/relationships/tags" Target="../tags/tag185.xml"/><Relationship Id="rId4" Type="http://schemas.openxmlformats.org/officeDocument/2006/relationships/tags" Target="../tags/tag179.xml"/><Relationship Id="rId9" Type="http://schemas.openxmlformats.org/officeDocument/2006/relationships/tags" Target="../tags/tag184.xml"/><Relationship Id="rId1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90.xml"/><Relationship Id="rId7" Type="http://schemas.openxmlformats.org/officeDocument/2006/relationships/image" Target="../media/image14.jpe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Master" Target="../slideMasters/slideMaster2.xml"/><Relationship Id="rId5" Type="http://schemas.openxmlformats.org/officeDocument/2006/relationships/tags" Target="../tags/tag192.xml"/><Relationship Id="rId4" Type="http://schemas.openxmlformats.org/officeDocument/2006/relationships/tags" Target="../tags/tag191.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11" Type="http://schemas.openxmlformats.org/officeDocument/2006/relationships/image" Target="../media/image2.png"/><Relationship Id="rId5" Type="http://schemas.openxmlformats.org/officeDocument/2006/relationships/tags" Target="../tags/tag197.xml"/><Relationship Id="rId10" Type="http://schemas.openxmlformats.org/officeDocument/2006/relationships/image" Target="../media/image17.png"/><Relationship Id="rId4" Type="http://schemas.openxmlformats.org/officeDocument/2006/relationships/tags" Target="../tags/tag196.xml"/><Relationship Id="rId9" Type="http://schemas.openxmlformats.org/officeDocument/2006/relationships/image" Target="../media/image14.jpeg"/></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07.xml"/><Relationship Id="rId3" Type="http://schemas.openxmlformats.org/officeDocument/2006/relationships/tags" Target="../tags/tag202.xml"/><Relationship Id="rId7" Type="http://schemas.openxmlformats.org/officeDocument/2006/relationships/tags" Target="../tags/tag206.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image" Target="../media/image2.png"/><Relationship Id="rId5" Type="http://schemas.openxmlformats.org/officeDocument/2006/relationships/tags" Target="../tags/tag204.xml"/><Relationship Id="rId10" Type="http://schemas.openxmlformats.org/officeDocument/2006/relationships/image" Target="../media/image14.jpeg"/><Relationship Id="rId4" Type="http://schemas.openxmlformats.org/officeDocument/2006/relationships/tags" Target="../tags/tag203.xml"/><Relationship Id="rId9"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15.xml"/><Relationship Id="rId13" Type="http://schemas.openxmlformats.org/officeDocument/2006/relationships/image" Target="../media/image2.png"/><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image" Target="../media/image14.jpe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slideMaster" Target="../slideMasters/slideMaster2.xml"/><Relationship Id="rId5" Type="http://schemas.openxmlformats.org/officeDocument/2006/relationships/tags" Target="../tags/tag212.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25.xml"/><Relationship Id="rId13" Type="http://schemas.openxmlformats.org/officeDocument/2006/relationships/slideMaster" Target="../slideMasters/slideMaster2.xml"/><Relationship Id="rId3" Type="http://schemas.openxmlformats.org/officeDocument/2006/relationships/tags" Target="../tags/tag220.xml"/><Relationship Id="rId7" Type="http://schemas.openxmlformats.org/officeDocument/2006/relationships/tags" Target="../tags/tag224.xml"/><Relationship Id="rId12" Type="http://schemas.openxmlformats.org/officeDocument/2006/relationships/tags" Target="../tags/tag229.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11" Type="http://schemas.openxmlformats.org/officeDocument/2006/relationships/tags" Target="../tags/tag228.xml"/><Relationship Id="rId5" Type="http://schemas.openxmlformats.org/officeDocument/2006/relationships/tags" Target="../tags/tag222.xml"/><Relationship Id="rId15" Type="http://schemas.openxmlformats.org/officeDocument/2006/relationships/image" Target="../media/image2.png"/><Relationship Id="rId10" Type="http://schemas.openxmlformats.org/officeDocument/2006/relationships/tags" Target="../tags/tag227.xml"/><Relationship Id="rId4" Type="http://schemas.openxmlformats.org/officeDocument/2006/relationships/tags" Target="../tags/tag221.xml"/><Relationship Id="rId9" Type="http://schemas.openxmlformats.org/officeDocument/2006/relationships/tags" Target="../tags/tag226.xml"/><Relationship Id="rId14" Type="http://schemas.openxmlformats.org/officeDocument/2006/relationships/image" Target="../media/image14.jpeg"/></Relationships>
</file>

<file path=ppt/slideLayouts/_rels/slideLayout3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32.xml"/><Relationship Id="rId7" Type="http://schemas.openxmlformats.org/officeDocument/2006/relationships/tags" Target="../tags/tag236.xml"/><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tags" Target="../tags/tag235.xml"/><Relationship Id="rId5" Type="http://schemas.openxmlformats.org/officeDocument/2006/relationships/tags" Target="../tags/tag234.xml"/><Relationship Id="rId10" Type="http://schemas.openxmlformats.org/officeDocument/2006/relationships/image" Target="../media/image2.png"/><Relationship Id="rId4" Type="http://schemas.openxmlformats.org/officeDocument/2006/relationships/tags" Target="../tags/tag233.xml"/><Relationship Id="rId9" Type="http://schemas.openxmlformats.org/officeDocument/2006/relationships/image" Target="../media/image14.jpeg"/></Relationships>
</file>

<file path=ppt/slideLayouts/_rels/slideLayout3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39.xml"/><Relationship Id="rId7" Type="http://schemas.openxmlformats.org/officeDocument/2006/relationships/tags" Target="../tags/tag243.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tags" Target="../tags/tag242.xml"/><Relationship Id="rId5" Type="http://schemas.openxmlformats.org/officeDocument/2006/relationships/tags" Target="../tags/tag241.xml"/><Relationship Id="rId10" Type="http://schemas.openxmlformats.org/officeDocument/2006/relationships/image" Target="../media/image2.png"/><Relationship Id="rId4" Type="http://schemas.openxmlformats.org/officeDocument/2006/relationships/tags" Target="../tags/tag240.xml"/><Relationship Id="rId9" Type="http://schemas.openxmlformats.org/officeDocument/2006/relationships/image" Target="../media/image14.jpeg"/></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image" Target="../media/image2.png"/><Relationship Id="rId3" Type="http://schemas.openxmlformats.org/officeDocument/2006/relationships/tags" Target="../tags/tag246.xml"/><Relationship Id="rId7" Type="http://schemas.openxmlformats.org/officeDocument/2006/relationships/tags" Target="../tags/tag250.xml"/><Relationship Id="rId12" Type="http://schemas.openxmlformats.org/officeDocument/2006/relationships/image" Target="../media/image14.jpe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slideMaster" Target="../slideMasters/slideMaster2.xml"/><Relationship Id="rId5" Type="http://schemas.openxmlformats.org/officeDocument/2006/relationships/tags" Target="../tags/tag248.xml"/><Relationship Id="rId10" Type="http://schemas.openxmlformats.org/officeDocument/2006/relationships/tags" Target="../tags/tag253.xml"/><Relationship Id="rId4" Type="http://schemas.openxmlformats.org/officeDocument/2006/relationships/tags" Target="../tags/tag247.xml"/><Relationship Id="rId9" Type="http://schemas.openxmlformats.org/officeDocument/2006/relationships/tags" Target="../tags/tag252.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tags" Target="../tags/tag256.xml"/><Relationship Id="rId7" Type="http://schemas.openxmlformats.org/officeDocument/2006/relationships/slideMaster" Target="../slideMasters/slideMaster2.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5" Type="http://schemas.openxmlformats.org/officeDocument/2006/relationships/tags" Target="../tags/tag258.xml"/><Relationship Id="rId10" Type="http://schemas.openxmlformats.org/officeDocument/2006/relationships/image" Target="../media/image2.png"/><Relationship Id="rId4" Type="http://schemas.openxmlformats.org/officeDocument/2006/relationships/tags" Target="../tags/tag257.xml"/><Relationship Id="rId9"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67.xml"/><Relationship Id="rId13" Type="http://schemas.openxmlformats.org/officeDocument/2006/relationships/tags" Target="../tags/tag272.xml"/><Relationship Id="rId18" Type="http://schemas.openxmlformats.org/officeDocument/2006/relationships/tags" Target="../tags/tag277.xml"/><Relationship Id="rId26" Type="http://schemas.openxmlformats.org/officeDocument/2006/relationships/tags" Target="../tags/tag285.xml"/><Relationship Id="rId3" Type="http://schemas.openxmlformats.org/officeDocument/2006/relationships/tags" Target="../tags/tag262.xml"/><Relationship Id="rId21" Type="http://schemas.openxmlformats.org/officeDocument/2006/relationships/tags" Target="../tags/tag280.xml"/><Relationship Id="rId7" Type="http://schemas.openxmlformats.org/officeDocument/2006/relationships/tags" Target="../tags/tag266.xml"/><Relationship Id="rId12" Type="http://schemas.openxmlformats.org/officeDocument/2006/relationships/tags" Target="../tags/tag271.xml"/><Relationship Id="rId17" Type="http://schemas.openxmlformats.org/officeDocument/2006/relationships/tags" Target="../tags/tag276.xml"/><Relationship Id="rId25" Type="http://schemas.openxmlformats.org/officeDocument/2006/relationships/tags" Target="../tags/tag284.xml"/><Relationship Id="rId2" Type="http://schemas.openxmlformats.org/officeDocument/2006/relationships/tags" Target="../tags/tag261.xml"/><Relationship Id="rId16" Type="http://schemas.openxmlformats.org/officeDocument/2006/relationships/tags" Target="../tags/tag275.xml"/><Relationship Id="rId20" Type="http://schemas.openxmlformats.org/officeDocument/2006/relationships/tags" Target="../tags/tag279.xml"/><Relationship Id="rId29" Type="http://schemas.openxmlformats.org/officeDocument/2006/relationships/slideMaster" Target="../slideMasters/slideMaster2.xml"/><Relationship Id="rId1" Type="http://schemas.openxmlformats.org/officeDocument/2006/relationships/tags" Target="../tags/tag260.xml"/><Relationship Id="rId6" Type="http://schemas.openxmlformats.org/officeDocument/2006/relationships/tags" Target="../tags/tag265.xml"/><Relationship Id="rId11" Type="http://schemas.openxmlformats.org/officeDocument/2006/relationships/tags" Target="../tags/tag270.xml"/><Relationship Id="rId24" Type="http://schemas.openxmlformats.org/officeDocument/2006/relationships/tags" Target="../tags/tag283.xml"/><Relationship Id="rId5" Type="http://schemas.openxmlformats.org/officeDocument/2006/relationships/tags" Target="../tags/tag264.xml"/><Relationship Id="rId15" Type="http://schemas.openxmlformats.org/officeDocument/2006/relationships/tags" Target="../tags/tag274.xml"/><Relationship Id="rId23" Type="http://schemas.openxmlformats.org/officeDocument/2006/relationships/tags" Target="../tags/tag282.xml"/><Relationship Id="rId28" Type="http://schemas.openxmlformats.org/officeDocument/2006/relationships/tags" Target="../tags/tag287.xml"/><Relationship Id="rId10" Type="http://schemas.openxmlformats.org/officeDocument/2006/relationships/tags" Target="../tags/tag269.xml"/><Relationship Id="rId19" Type="http://schemas.openxmlformats.org/officeDocument/2006/relationships/tags" Target="../tags/tag278.xml"/><Relationship Id="rId31" Type="http://schemas.openxmlformats.org/officeDocument/2006/relationships/image" Target="../media/image2.png"/><Relationship Id="rId4" Type="http://schemas.openxmlformats.org/officeDocument/2006/relationships/tags" Target="../tags/tag263.xml"/><Relationship Id="rId9" Type="http://schemas.openxmlformats.org/officeDocument/2006/relationships/tags" Target="../tags/tag268.xml"/><Relationship Id="rId14" Type="http://schemas.openxmlformats.org/officeDocument/2006/relationships/tags" Target="../tags/tag273.xml"/><Relationship Id="rId22" Type="http://schemas.openxmlformats.org/officeDocument/2006/relationships/tags" Target="../tags/tag281.xml"/><Relationship Id="rId27" Type="http://schemas.openxmlformats.org/officeDocument/2006/relationships/tags" Target="../tags/tag286.xml"/><Relationship Id="rId30"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95.xml"/><Relationship Id="rId3" Type="http://schemas.openxmlformats.org/officeDocument/2006/relationships/tags" Target="../tags/tag290.xml"/><Relationship Id="rId7" Type="http://schemas.openxmlformats.org/officeDocument/2006/relationships/tags" Target="../tags/tag294.xml"/><Relationship Id="rId12" Type="http://schemas.openxmlformats.org/officeDocument/2006/relationships/image" Target="../media/image2.png"/><Relationship Id="rId2" Type="http://schemas.openxmlformats.org/officeDocument/2006/relationships/tags" Target="../tags/tag289.xml"/><Relationship Id="rId1" Type="http://schemas.openxmlformats.org/officeDocument/2006/relationships/tags" Target="../tags/tag288.xml"/><Relationship Id="rId6" Type="http://schemas.openxmlformats.org/officeDocument/2006/relationships/tags" Target="../tags/tag293.xml"/><Relationship Id="rId11" Type="http://schemas.openxmlformats.org/officeDocument/2006/relationships/image" Target="../media/image14.jpeg"/><Relationship Id="rId5" Type="http://schemas.openxmlformats.org/officeDocument/2006/relationships/tags" Target="../tags/tag292.xml"/><Relationship Id="rId10" Type="http://schemas.openxmlformats.org/officeDocument/2006/relationships/slideMaster" Target="../slideMasters/slideMaster2.xml"/><Relationship Id="rId4" Type="http://schemas.openxmlformats.org/officeDocument/2006/relationships/tags" Target="../tags/tag291.xml"/><Relationship Id="rId9" Type="http://schemas.openxmlformats.org/officeDocument/2006/relationships/tags" Target="../tags/tag29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00.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03.xml"/><Relationship Id="rId7" Type="http://schemas.openxmlformats.org/officeDocument/2006/relationships/image" Target="../media/image5.pn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Master" Target="../slideMasters/slideMaster2.xml"/><Relationship Id="rId5" Type="http://schemas.openxmlformats.org/officeDocument/2006/relationships/tags" Target="../tags/tag305.xml"/><Relationship Id="rId4" Type="http://schemas.openxmlformats.org/officeDocument/2006/relationships/tags" Target="../tags/tag30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5" Type="http://schemas.openxmlformats.org/officeDocument/2006/relationships/slideMaster" Target="../slideMasters/slideMaster2.xml"/><Relationship Id="rId4" Type="http://schemas.openxmlformats.org/officeDocument/2006/relationships/tags" Target="../tags/tag309.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12" Type="http://schemas.openxmlformats.org/officeDocument/2006/relationships/image" Target="../media/image5.png"/><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slideMaster" Target="../slideMasters/slideMaster2.xml"/><Relationship Id="rId5" Type="http://schemas.openxmlformats.org/officeDocument/2006/relationships/tags" Target="../tags/tag314.xml"/><Relationship Id="rId10" Type="http://schemas.openxmlformats.org/officeDocument/2006/relationships/tags" Target="../tags/tag319.xml"/><Relationship Id="rId4" Type="http://schemas.openxmlformats.org/officeDocument/2006/relationships/tags" Target="../tags/tag313.xml"/><Relationship Id="rId9" Type="http://schemas.openxmlformats.org/officeDocument/2006/relationships/tags" Target="../tags/tag318.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27.xml"/><Relationship Id="rId3" Type="http://schemas.openxmlformats.org/officeDocument/2006/relationships/tags" Target="../tags/tag322.xml"/><Relationship Id="rId7" Type="http://schemas.openxmlformats.org/officeDocument/2006/relationships/tags" Target="../tags/tag326.xml"/><Relationship Id="rId12" Type="http://schemas.openxmlformats.org/officeDocument/2006/relationships/image" Target="../media/image5.png"/><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image" Target="../media/image19.emf"/><Relationship Id="rId5" Type="http://schemas.openxmlformats.org/officeDocument/2006/relationships/tags" Target="../tags/tag324.xml"/><Relationship Id="rId10" Type="http://schemas.openxmlformats.org/officeDocument/2006/relationships/slideMaster" Target="../slideMasters/slideMaster2.xml"/><Relationship Id="rId4" Type="http://schemas.openxmlformats.org/officeDocument/2006/relationships/tags" Target="../tags/tag323.xml"/><Relationship Id="rId9" Type="http://schemas.openxmlformats.org/officeDocument/2006/relationships/tags" Target="../tags/tag328.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331.xml"/><Relationship Id="rId7" Type="http://schemas.openxmlformats.org/officeDocument/2006/relationships/image" Target="../media/image20.png"/><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slideMaster" Target="../slideMasters/slideMaster2.xml"/><Relationship Id="rId5" Type="http://schemas.openxmlformats.org/officeDocument/2006/relationships/tags" Target="../tags/tag333.xml"/><Relationship Id="rId4" Type="http://schemas.openxmlformats.org/officeDocument/2006/relationships/tags" Target="../tags/tag332.xml"/><Relationship Id="rId9"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341.xml"/><Relationship Id="rId3" Type="http://schemas.openxmlformats.org/officeDocument/2006/relationships/tags" Target="../tags/tag336.xml"/><Relationship Id="rId7" Type="http://schemas.openxmlformats.org/officeDocument/2006/relationships/tags" Target="../tags/tag340.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image" Target="../media/image5.png"/><Relationship Id="rId5" Type="http://schemas.openxmlformats.org/officeDocument/2006/relationships/tags" Target="../tags/tag338.xml"/><Relationship Id="rId10" Type="http://schemas.openxmlformats.org/officeDocument/2006/relationships/image" Target="../media/image21.png"/><Relationship Id="rId4" Type="http://schemas.openxmlformats.org/officeDocument/2006/relationships/tags" Target="../tags/tag337.xml"/><Relationship Id="rId9"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image" Target="../media/image5.png"/><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slideMaster" Target="../slideMasters/slideMaster2.xml"/><Relationship Id="rId5" Type="http://schemas.openxmlformats.org/officeDocument/2006/relationships/tags" Target="../tags/tag346.xml"/><Relationship Id="rId4" Type="http://schemas.openxmlformats.org/officeDocument/2006/relationships/tags" Target="../tags/tag345.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54.xml"/><Relationship Id="rId13" Type="http://schemas.openxmlformats.org/officeDocument/2006/relationships/image" Target="../media/image5.png"/><Relationship Id="rId3" Type="http://schemas.openxmlformats.org/officeDocument/2006/relationships/tags" Target="../tags/tag349.xml"/><Relationship Id="rId7" Type="http://schemas.openxmlformats.org/officeDocument/2006/relationships/tags" Target="../tags/tag353.xml"/><Relationship Id="rId12" Type="http://schemas.openxmlformats.org/officeDocument/2006/relationships/image" Target="../media/image22.png"/><Relationship Id="rId2" Type="http://schemas.openxmlformats.org/officeDocument/2006/relationships/tags" Target="../tags/tag348.xml"/><Relationship Id="rId1" Type="http://schemas.openxmlformats.org/officeDocument/2006/relationships/tags" Target="../tags/tag347.xml"/><Relationship Id="rId6" Type="http://schemas.openxmlformats.org/officeDocument/2006/relationships/tags" Target="../tags/tag352.xml"/><Relationship Id="rId11" Type="http://schemas.openxmlformats.org/officeDocument/2006/relationships/slideMaster" Target="../slideMasters/slideMaster2.xml"/><Relationship Id="rId5" Type="http://schemas.openxmlformats.org/officeDocument/2006/relationships/tags" Target="../tags/tag351.xml"/><Relationship Id="rId10" Type="http://schemas.openxmlformats.org/officeDocument/2006/relationships/tags" Target="../tags/tag356.xml"/><Relationship Id="rId4" Type="http://schemas.openxmlformats.org/officeDocument/2006/relationships/tags" Target="../tags/tag350.xml"/><Relationship Id="rId9" Type="http://schemas.openxmlformats.org/officeDocument/2006/relationships/tags" Target="../tags/tag35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359.xml"/><Relationship Id="rId7" Type="http://schemas.openxmlformats.org/officeDocument/2006/relationships/tags" Target="../tags/tag363.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tags" Target="../tags/tag362.xml"/><Relationship Id="rId5" Type="http://schemas.openxmlformats.org/officeDocument/2006/relationships/tags" Target="../tags/tag361.xml"/><Relationship Id="rId10" Type="http://schemas.openxmlformats.org/officeDocument/2006/relationships/image" Target="../media/image5.png"/><Relationship Id="rId4" Type="http://schemas.openxmlformats.org/officeDocument/2006/relationships/tags" Target="../tags/tag360.xml"/><Relationship Id="rId9" Type="http://schemas.openxmlformats.org/officeDocument/2006/relationships/image" Target="../media/image2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Master" Target="../slideMasters/slideMaster2.xml"/><Relationship Id="rId4" Type="http://schemas.openxmlformats.org/officeDocument/2006/relationships/tags" Target="../tags/tag36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79.xml"/><Relationship Id="rId7" Type="http://schemas.openxmlformats.org/officeDocument/2006/relationships/tags" Target="../tags/tag383.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tags" Target="../tags/tag382.xml"/><Relationship Id="rId5" Type="http://schemas.openxmlformats.org/officeDocument/2006/relationships/tags" Target="../tags/tag381.xml"/><Relationship Id="rId10" Type="http://schemas.openxmlformats.org/officeDocument/2006/relationships/image" Target="../media/image2.png"/><Relationship Id="rId4" Type="http://schemas.openxmlformats.org/officeDocument/2006/relationships/tags" Target="../tags/tag380.xml"/><Relationship Id="rId9" Type="http://schemas.openxmlformats.org/officeDocument/2006/relationships/image" Target="../media/image14.jpeg"/></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p>
        </p:txBody>
      </p:sp>
      <p:sp>
        <p:nvSpPr>
          <p:cNvPr id="3" name="副标题 2"/>
          <p:cNvSpPr>
            <a:spLocks noGrp="1"/>
          </p:cNvSpPr>
          <p:nvPr>
            <p:ph type="subTitle" idx="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2025/4/2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2025/4/2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without Image">
    <p:spTree>
      <p:nvGrpSpPr>
        <p:cNvPr id="1" name=""/>
        <p:cNvGrpSpPr/>
        <p:nvPr/>
      </p:nvGrpSpPr>
      <p:grpSpPr>
        <a:xfrm>
          <a:off x="0" y="0"/>
          <a:ext cx="0" cy="0"/>
          <a:chOff x="0" y="0"/>
          <a:chExt cx="0" cy="0"/>
        </a:xfrm>
      </p:grpSpPr>
      <p:pic>
        <p:nvPicPr>
          <p:cNvPr id="12" name="Picture 11" descr="A close up of a logo&#10;&#10;Description automatically generated"/>
          <p:cNvPicPr>
            <a:picLocks noChangeAspect="1"/>
          </p:cNvPicPr>
          <p:nvPr userDrawn="1">
            <p:custDataLst>
              <p:tags r:id="rId1"/>
            </p:custDataLst>
          </p:nvPr>
        </p:nvPicPr>
        <p:blipFill>
          <a:blip r:embed="rId6" cstate="screen"/>
          <a:stretch>
            <a:fillRect/>
          </a:stretch>
        </p:blipFill>
        <p:spPr>
          <a:xfrm>
            <a:off x="0" y="0"/>
            <a:ext cx="12192000" cy="6858000"/>
          </a:xfrm>
          <a:prstGeom prst="rect">
            <a:avLst/>
          </a:prstGeom>
        </p:spPr>
      </p:pic>
      <p:pic>
        <p:nvPicPr>
          <p:cNvPr id="10" name="Picture 9"/>
          <p:cNvPicPr>
            <a:picLocks noChangeAspect="1"/>
          </p:cNvPicPr>
          <p:nvPr userDrawn="1">
            <p:custDataLst>
              <p:tags r:id="rId2"/>
            </p:custDataLst>
          </p:nvPr>
        </p:nvPicPr>
        <p:blipFill>
          <a:blip r:embed="rId7"/>
          <a:srcRect/>
          <a:stretch>
            <a:fillRect/>
          </a:stretch>
        </p:blipFill>
        <p:spPr>
          <a:xfrm>
            <a:off x="7565949" y="1644885"/>
            <a:ext cx="2662008" cy="826617"/>
          </a:xfrm>
          <a:prstGeom prst="rect">
            <a:avLst/>
          </a:prstGeom>
        </p:spPr>
      </p:pic>
      <p:sp>
        <p:nvSpPr>
          <p:cNvPr id="6" name="Text Placeholder 6"/>
          <p:cNvSpPr>
            <a:spLocks noGrp="1"/>
          </p:cNvSpPr>
          <p:nvPr>
            <p:ph type="body" sz="quarter" idx="11" hasCustomPrompt="1"/>
            <p:custDataLst>
              <p:tags r:id="rId3"/>
            </p:custDataLst>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单击此处添加主题</a:t>
            </a:r>
          </a:p>
        </p:txBody>
      </p:sp>
      <p:sp>
        <p:nvSpPr>
          <p:cNvPr id="7" name="Text Placeholder 36"/>
          <p:cNvSpPr>
            <a:spLocks noGrp="1"/>
          </p:cNvSpPr>
          <p:nvPr>
            <p:ph type="body" sz="quarter" idx="13" hasCustomPrompt="1"/>
            <p:custDataLst>
              <p:tags r:id="rId4"/>
            </p:custDataLst>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单击此处添加副标题 </a:t>
            </a:r>
            <a:r>
              <a:rPr lang="en-US" altLang="zh-CN" noProof="0" dirty="0"/>
              <a:t>/ </a:t>
            </a:r>
            <a:r>
              <a:rPr lang="zh-CN" altLang="en-US" noProof="0" dirty="0"/>
              <a:t>日期</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with Image">
    <p:spTree>
      <p:nvGrpSpPr>
        <p:cNvPr id="1" name=""/>
        <p:cNvGrpSpPr/>
        <p:nvPr/>
      </p:nvGrpSpPr>
      <p:grpSpPr>
        <a:xfrm>
          <a:off x="0" y="0"/>
          <a:ext cx="0" cy="0"/>
          <a:chOff x="0" y="0"/>
          <a:chExt cx="0" cy="0"/>
        </a:xfrm>
      </p:grpSpPr>
      <p:pic>
        <p:nvPicPr>
          <p:cNvPr id="25" name="Picture 24"/>
          <p:cNvPicPr>
            <a:picLocks noChangeAspect="1"/>
          </p:cNvPicPr>
          <p:nvPr userDrawn="1">
            <p:custDataLst>
              <p:tags r:id="rId1"/>
            </p:custDataLst>
          </p:nvPr>
        </p:nvPicPr>
        <p:blipFill>
          <a:blip r:embed="rId8"/>
          <a:stretch>
            <a:fillRect/>
          </a:stretch>
        </p:blipFill>
        <p:spPr>
          <a:xfrm>
            <a:off x="0" y="2974"/>
            <a:ext cx="12192000" cy="6852052"/>
          </a:xfrm>
          <a:prstGeom prst="rect">
            <a:avLst/>
          </a:prstGeom>
        </p:spPr>
      </p:pic>
      <p:sp>
        <p:nvSpPr>
          <p:cNvPr id="40" name="Picture Placeholder 39"/>
          <p:cNvSpPr>
            <a:spLocks noGrp="1"/>
          </p:cNvSpPr>
          <p:nvPr>
            <p:ph type="pic" sz="quarter" idx="12"/>
            <p:custDataLst>
              <p:tags r:id="rId2"/>
            </p:custDataLst>
          </p:nvPr>
        </p:nvSpPr>
        <p:spPr>
          <a:xfrm>
            <a:off x="2" y="0"/>
            <a:ext cx="5169289" cy="6858000"/>
          </a:xfrm>
          <a:custGeom>
            <a:avLst/>
            <a:gdLst>
              <a:gd name="connsiteX0" fmla="*/ 0 w 5169289"/>
              <a:gd name="connsiteY0" fmla="*/ 0 h 6858000"/>
              <a:gd name="connsiteX1" fmla="*/ 2457881 w 5169289"/>
              <a:gd name="connsiteY1" fmla="*/ 0 h 6858000"/>
              <a:gd name="connsiteX2" fmla="*/ 5169289 w 5169289"/>
              <a:gd name="connsiteY2" fmla="*/ 6858000 h 6858000"/>
              <a:gd name="connsiteX3" fmla="*/ 2133271 w 5169289"/>
              <a:gd name="connsiteY3" fmla="*/ 6858000 h 6858000"/>
              <a:gd name="connsiteX4" fmla="*/ 0 w 5169289"/>
              <a:gd name="connsiteY4" fmla="*/ 517744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9289" h="6858000">
                <a:moveTo>
                  <a:pt x="0" y="0"/>
                </a:moveTo>
                <a:lnTo>
                  <a:pt x="2457881" y="0"/>
                </a:lnTo>
                <a:lnTo>
                  <a:pt x="5169289" y="6858000"/>
                </a:lnTo>
                <a:lnTo>
                  <a:pt x="2133271" y="6858000"/>
                </a:lnTo>
                <a:lnTo>
                  <a:pt x="0" y="5177443"/>
                </a:lnTo>
                <a:close/>
              </a:path>
            </a:pathLst>
          </a:custGeom>
        </p:spPr>
        <p:txBody>
          <a:bodyPr wrap="square">
            <a:noAutofit/>
          </a:bodyPr>
          <a:lstStyle>
            <a:lvl1pPr marL="0" indent="0">
              <a:buNone/>
              <a:defRPr sz="2000"/>
            </a:lvl1pPr>
          </a:lstStyle>
          <a:p>
            <a:r>
              <a:rPr lang="zh-CN" altLang="en-US"/>
              <a:t>单击图标添加图片</a:t>
            </a:r>
            <a:endParaRPr lang="en-US" dirty="0"/>
          </a:p>
        </p:txBody>
      </p:sp>
      <p:sp>
        <p:nvSpPr>
          <p:cNvPr id="7" name="Graphic 7"/>
          <p:cNvSpPr/>
          <p:nvPr userDrawn="1">
            <p:custDataLst>
              <p:tags r:id="rId3"/>
            </p:custDataLst>
          </p:nvPr>
        </p:nvSpPr>
        <p:spPr>
          <a:xfrm>
            <a:off x="0" y="3386708"/>
            <a:ext cx="7580609" cy="3471292"/>
          </a:xfrm>
          <a:custGeom>
            <a:avLst/>
            <a:gdLst>
              <a:gd name="connsiteX0" fmla="*/ 0 w 7580609"/>
              <a:gd name="connsiteY0" fmla="*/ 2989421 h 3471292"/>
              <a:gd name="connsiteX1" fmla="*/ 0 w 7580609"/>
              <a:gd name="connsiteY1" fmla="*/ 3476699 h 3471292"/>
              <a:gd name="connsiteX2" fmla="*/ 4752210 w 7580609"/>
              <a:gd name="connsiteY2" fmla="*/ 3476699 h 3471292"/>
              <a:gd name="connsiteX3" fmla="*/ 7587963 w 7580609"/>
              <a:gd name="connsiteY3" fmla="*/ 0 h 3471292"/>
            </a:gdLst>
            <a:ahLst/>
            <a:cxnLst>
              <a:cxn ang="0">
                <a:pos x="connsiteX0" y="connsiteY0"/>
              </a:cxn>
              <a:cxn ang="0">
                <a:pos x="connsiteX1" y="connsiteY1"/>
              </a:cxn>
              <a:cxn ang="0">
                <a:pos x="connsiteX2" y="connsiteY2"/>
              </a:cxn>
              <a:cxn ang="0">
                <a:pos x="connsiteX3" y="connsiteY3"/>
              </a:cxn>
            </a:cxnLst>
            <a:rect l="l" t="t" r="r" b="b"/>
            <a:pathLst>
              <a:path w="7580609" h="3471292">
                <a:moveTo>
                  <a:pt x="0" y="2989421"/>
                </a:moveTo>
                <a:lnTo>
                  <a:pt x="0" y="3476699"/>
                </a:lnTo>
                <a:lnTo>
                  <a:pt x="4752210" y="3476699"/>
                </a:lnTo>
                <a:lnTo>
                  <a:pt x="7587963" y="0"/>
                </a:lnTo>
                <a:close/>
              </a:path>
            </a:pathLst>
          </a:custGeom>
          <a:gradFill flip="none" rotWithShape="1">
            <a:gsLst>
              <a:gs pos="0">
                <a:schemeClr val="accent3">
                  <a:alpha val="87000"/>
                </a:schemeClr>
              </a:gs>
              <a:gs pos="100000">
                <a:srgbClr val="50B39E">
                  <a:alpha val="95000"/>
                </a:srgbClr>
              </a:gs>
            </a:gsLst>
            <a:lin ang="10800000" scaled="1"/>
            <a:tileRect/>
          </a:gradFill>
          <a:ln w="10800" cap="flat">
            <a:noFill/>
            <a:prstDash val="solid"/>
            <a:miter/>
          </a:ln>
        </p:spPr>
        <p:txBody>
          <a:bodyPr rtlCol="0" anchor="ctr"/>
          <a:lstStyle/>
          <a:p>
            <a:endParaRPr lang="en-US" dirty="0"/>
          </a:p>
        </p:txBody>
      </p:sp>
      <p:pic>
        <p:nvPicPr>
          <p:cNvPr id="10" name="Picture 9"/>
          <p:cNvPicPr>
            <a:picLocks noChangeAspect="1"/>
          </p:cNvPicPr>
          <p:nvPr userDrawn="1">
            <p:custDataLst>
              <p:tags r:id="rId4"/>
            </p:custDataLst>
          </p:nvPr>
        </p:nvPicPr>
        <p:blipFill>
          <a:blip r:embed="rId9"/>
          <a:srcRect/>
          <a:stretch>
            <a:fillRect/>
          </a:stretch>
        </p:blipFill>
        <p:spPr>
          <a:xfrm>
            <a:off x="7565949" y="1644885"/>
            <a:ext cx="2662008" cy="826617"/>
          </a:xfrm>
          <a:prstGeom prst="rect">
            <a:avLst/>
          </a:prstGeom>
        </p:spPr>
      </p:pic>
      <p:sp>
        <p:nvSpPr>
          <p:cNvPr id="11" name="Text Placeholder 6"/>
          <p:cNvSpPr>
            <a:spLocks noGrp="1"/>
          </p:cNvSpPr>
          <p:nvPr>
            <p:ph type="body" sz="quarter" idx="11" hasCustomPrompt="1"/>
            <p:custDataLst>
              <p:tags r:id="rId5"/>
            </p:custDataLst>
          </p:nvPr>
        </p:nvSpPr>
        <p:spPr>
          <a:xfrm>
            <a:off x="7924800" y="3078863"/>
            <a:ext cx="3657600" cy="1271588"/>
          </a:xfrm>
          <a:prstGeom prst="rect">
            <a:avLst/>
          </a:prstGeom>
        </p:spPr>
        <p:txBody>
          <a:bodyPr lIns="0" rIns="0"/>
          <a:lstStyle>
            <a:lvl1pPr marL="0" indent="0">
              <a:buNone/>
              <a:defRPr sz="2400" b="1" i="0">
                <a:solidFill>
                  <a:srgbClr val="000000"/>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单击此处添加主题</a:t>
            </a:r>
          </a:p>
        </p:txBody>
      </p:sp>
      <p:sp>
        <p:nvSpPr>
          <p:cNvPr id="12" name="Text Placeholder 36"/>
          <p:cNvSpPr>
            <a:spLocks noGrp="1"/>
          </p:cNvSpPr>
          <p:nvPr>
            <p:ph type="body" sz="quarter" idx="13" hasCustomPrompt="1"/>
            <p:custDataLst>
              <p:tags r:id="rId6"/>
            </p:custDataLst>
          </p:nvPr>
        </p:nvSpPr>
        <p:spPr>
          <a:xfrm>
            <a:off x="7924640" y="4349320"/>
            <a:ext cx="3655977" cy="310896"/>
          </a:xfrm>
          <a:prstGeom prst="rect">
            <a:avLst/>
          </a:prstGeom>
        </p:spPr>
        <p:txBody>
          <a:bodyPr lIns="0" tIns="0" rIns="0" bIns="0" anchor="ctr" anchorCtr="0"/>
          <a:lstStyle>
            <a:lvl1pPr marL="0" indent="0">
              <a:buNone/>
              <a:defRPr sz="1400">
                <a:solidFill>
                  <a:srgbClr val="000000"/>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单击此处添加副标题 </a:t>
            </a:r>
            <a:r>
              <a:rPr lang="en-US" altLang="zh-CN" noProof="0" dirty="0"/>
              <a:t>/ </a:t>
            </a:r>
            <a:r>
              <a:rPr lang="zh-CN" altLang="en-US" noProof="0" dirty="0"/>
              <a:t>日期</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1">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a:blip r:embed="rId6"/>
          <a:stretch>
            <a:fillRect/>
          </a:stretch>
        </p:blipFill>
        <p:spPr>
          <a:xfrm>
            <a:off x="0" y="0"/>
            <a:ext cx="12192232" cy="6858000"/>
          </a:xfrm>
          <a:prstGeom prst="rect">
            <a:avLst/>
          </a:prstGeom>
        </p:spPr>
      </p:pic>
      <p:pic>
        <p:nvPicPr>
          <p:cNvPr id="5"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6"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7"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eaker 1 with Image">
    <p:spTree>
      <p:nvGrpSpPr>
        <p:cNvPr id="1" name=""/>
        <p:cNvGrpSpPr/>
        <p:nvPr/>
      </p:nvGrpSpPr>
      <p:grpSpPr>
        <a:xfrm>
          <a:off x="0" y="0"/>
          <a:ext cx="0" cy="0"/>
          <a:chOff x="0" y="0"/>
          <a:chExt cx="0" cy="0"/>
        </a:xfrm>
      </p:grpSpPr>
      <p:pic>
        <p:nvPicPr>
          <p:cNvPr id="8" name="Picture 7"/>
          <p:cNvPicPr>
            <a:picLocks noChangeAspect="1"/>
          </p:cNvPicPr>
          <p:nvPr userDrawn="1">
            <p:custDataLst>
              <p:tags r:id="rId1"/>
            </p:custDataLst>
          </p:nvPr>
        </p:nvPicPr>
        <p:blipFill>
          <a:blip r:embed="rId7"/>
          <a:stretch>
            <a:fillRect/>
          </a:stretch>
        </p:blipFill>
        <p:spPr>
          <a:xfrm>
            <a:off x="0" y="0"/>
            <a:ext cx="12192232" cy="6858000"/>
          </a:xfrm>
          <a:prstGeom prst="rect">
            <a:avLst/>
          </a:prstGeom>
        </p:spPr>
      </p:pic>
      <p:sp>
        <p:nvSpPr>
          <p:cNvPr id="10" name="Picture Placeholder 9"/>
          <p:cNvSpPr>
            <a:spLocks noGrp="1"/>
          </p:cNvSpPr>
          <p:nvPr>
            <p:ph type="pic" sz="quarter" idx="14"/>
            <p:custDataLst>
              <p:tags r:id="rId2"/>
            </p:custDataLst>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9"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1"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2"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eaker 2">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a:blip r:embed="rId6"/>
          <a:stretch>
            <a:fillRect/>
          </a:stretch>
        </p:blipFill>
        <p:spPr>
          <a:xfrm>
            <a:off x="1" y="0"/>
            <a:ext cx="12192000" cy="6858000"/>
          </a:xfrm>
          <a:prstGeom prst="rect">
            <a:avLst/>
          </a:prstGeom>
        </p:spPr>
      </p:pic>
      <p:pic>
        <p:nvPicPr>
          <p:cNvPr id="6"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10"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1"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eaker 2 with Image">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7"/>
          <a:stretch>
            <a:fillRect/>
          </a:stretch>
        </p:blipFill>
        <p:spPr>
          <a:xfrm>
            <a:off x="1" y="0"/>
            <a:ext cx="12192000" cy="6858000"/>
          </a:xfrm>
          <a:prstGeom prst="rect">
            <a:avLst/>
          </a:prstGeom>
        </p:spPr>
      </p:pic>
      <p:sp>
        <p:nvSpPr>
          <p:cNvPr id="10" name="Picture Placeholder 9"/>
          <p:cNvSpPr>
            <a:spLocks noGrp="1"/>
          </p:cNvSpPr>
          <p:nvPr>
            <p:ph type="pic" sz="quarter" idx="14"/>
            <p:custDataLst>
              <p:tags r:id="rId2"/>
            </p:custDataLst>
          </p:nvPr>
        </p:nvSpPr>
        <p:spPr>
          <a:xfrm>
            <a:off x="0" y="-6350"/>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7"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2"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eaker 3">
    <p:spTree>
      <p:nvGrpSpPr>
        <p:cNvPr id="1" name=""/>
        <p:cNvGrpSpPr/>
        <p:nvPr/>
      </p:nvGrpSpPr>
      <p:grpSpPr>
        <a:xfrm>
          <a:off x="0" y="0"/>
          <a:ext cx="0" cy="0"/>
          <a:chOff x="0" y="0"/>
          <a:chExt cx="0" cy="0"/>
        </a:xfrm>
      </p:grpSpPr>
      <p:pic>
        <p:nvPicPr>
          <p:cNvPr id="6" name="Picture 5"/>
          <p:cNvPicPr>
            <a:picLocks noChangeAspect="1"/>
          </p:cNvPicPr>
          <p:nvPr userDrawn="1">
            <p:custDataLst>
              <p:tags r:id="rId1"/>
            </p:custDataLst>
          </p:nvPr>
        </p:nvPicPr>
        <p:blipFill>
          <a:blip r:embed="rId6"/>
          <a:stretch>
            <a:fillRect/>
          </a:stretch>
        </p:blipFill>
        <p:spPr>
          <a:xfrm>
            <a:off x="1" y="0"/>
            <a:ext cx="12192000" cy="6858000"/>
          </a:xfrm>
          <a:prstGeom prst="rect">
            <a:avLst/>
          </a:prstGeom>
        </p:spPr>
      </p:pic>
      <p:pic>
        <p:nvPicPr>
          <p:cNvPr id="10" name="Graphic 4"/>
          <p:cNvPicPr>
            <a:picLocks noChangeAspect="1"/>
          </p:cNvPicPr>
          <p:nvPr userDrawn="1">
            <p:custDataLst>
              <p:tags r:id="rId2"/>
            </p:custDataLst>
          </p:nvPr>
        </p:nvPicPr>
        <p:blipFill>
          <a:blip r:embed="rId7"/>
          <a:srcRect/>
          <a:stretch>
            <a:fillRect/>
          </a:stretch>
        </p:blipFill>
        <p:spPr>
          <a:xfrm>
            <a:off x="10454115" y="6131290"/>
            <a:ext cx="1125764" cy="350392"/>
          </a:xfrm>
          <a:prstGeom prst="rect">
            <a:avLst/>
          </a:prstGeom>
        </p:spPr>
      </p:pic>
      <p:sp>
        <p:nvSpPr>
          <p:cNvPr id="11" name="Text Placeholder 36"/>
          <p:cNvSpPr>
            <a:spLocks noGrp="1"/>
          </p:cNvSpPr>
          <p:nvPr>
            <p:ph type="body" sz="quarter" idx="13" hasCustomPrompt="1"/>
            <p:custDataLst>
              <p:tags r:id="rId3"/>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2" name="Text Placeholder 6"/>
          <p:cNvSpPr>
            <a:spLocks noGrp="1"/>
          </p:cNvSpPr>
          <p:nvPr>
            <p:ph type="body" sz="quarter" idx="11" hasCustomPrompt="1"/>
            <p:custDataLst>
              <p:tags r:id="rId4"/>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reaker 3 with Image">
    <p:spTree>
      <p:nvGrpSpPr>
        <p:cNvPr id="1" name=""/>
        <p:cNvGrpSpPr/>
        <p:nvPr/>
      </p:nvGrpSpPr>
      <p:grpSpPr>
        <a:xfrm>
          <a:off x="0" y="0"/>
          <a:ext cx="0" cy="0"/>
          <a:chOff x="0" y="0"/>
          <a:chExt cx="0" cy="0"/>
        </a:xfrm>
      </p:grpSpPr>
      <p:pic>
        <p:nvPicPr>
          <p:cNvPr id="9" name="Picture 8"/>
          <p:cNvPicPr>
            <a:picLocks noChangeAspect="1"/>
          </p:cNvPicPr>
          <p:nvPr userDrawn="1">
            <p:custDataLst>
              <p:tags r:id="rId1"/>
            </p:custDataLst>
          </p:nvPr>
        </p:nvPicPr>
        <p:blipFill>
          <a:blip r:embed="rId7"/>
          <a:stretch>
            <a:fillRect/>
          </a:stretch>
        </p:blipFill>
        <p:spPr>
          <a:xfrm>
            <a:off x="1" y="0"/>
            <a:ext cx="12192000" cy="6858000"/>
          </a:xfrm>
          <a:prstGeom prst="rect">
            <a:avLst/>
          </a:prstGeom>
        </p:spPr>
      </p:pic>
      <p:sp>
        <p:nvSpPr>
          <p:cNvPr id="10" name="Picture Placeholder 9"/>
          <p:cNvSpPr>
            <a:spLocks noGrp="1"/>
          </p:cNvSpPr>
          <p:nvPr>
            <p:ph type="pic" sz="quarter" idx="14"/>
            <p:custDataLst>
              <p:tags r:id="rId2"/>
            </p:custDataLst>
          </p:nvPr>
        </p:nvSpPr>
        <p:spPr>
          <a:xfrm>
            <a:off x="0" y="-7481"/>
            <a:ext cx="10007600"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0007600" h="6879771">
                <a:moveTo>
                  <a:pt x="1291771" y="0"/>
                </a:moveTo>
                <a:lnTo>
                  <a:pt x="10007600" y="5450"/>
                </a:lnTo>
                <a:lnTo>
                  <a:pt x="1756229" y="6865257"/>
                </a:lnTo>
                <a:lnTo>
                  <a:pt x="0" y="6879771"/>
                </a:lnTo>
                <a:lnTo>
                  <a:pt x="0" y="3476171"/>
                </a:lnTo>
                <a:lnTo>
                  <a:pt x="1291771" y="0"/>
                </a:lnTo>
                <a:close/>
              </a:path>
            </a:pathLst>
          </a:custGeom>
          <a:solidFill>
            <a:schemeClr val="bg2"/>
          </a:solidFill>
        </p:spPr>
        <p:txBody>
          <a:bodyPr wrap="square" lIns="3200400" tIns="0" bIns="1463040" anchor="ctr" anchorCtr="0">
            <a:noAutofit/>
          </a:bodyPr>
          <a:lstStyle>
            <a:lvl1pPr marL="0" indent="0" algn="l">
              <a:buNone/>
              <a:defRPr sz="2400"/>
            </a:lvl1pPr>
          </a:lstStyle>
          <a:p>
            <a:r>
              <a:rPr lang="zh-CN" altLang="en-US"/>
              <a:t>单击图标添加图片</a:t>
            </a:r>
            <a:endParaRPr lang="en-US" dirty="0"/>
          </a:p>
        </p:txBody>
      </p:sp>
      <p:pic>
        <p:nvPicPr>
          <p:cNvPr id="7" name="Graphic 4"/>
          <p:cNvPicPr>
            <a:picLocks noChangeAspect="1"/>
          </p:cNvPicPr>
          <p:nvPr userDrawn="1">
            <p:custDataLst>
              <p:tags r:id="rId3"/>
            </p:custDataLst>
          </p:nvPr>
        </p:nvPicPr>
        <p:blipFill>
          <a:blip r:embed="rId8"/>
          <a:srcRect/>
          <a:stretch>
            <a:fillRect/>
          </a:stretch>
        </p:blipFill>
        <p:spPr>
          <a:xfrm>
            <a:off x="10454115" y="6131290"/>
            <a:ext cx="1125764" cy="350392"/>
          </a:xfrm>
          <a:prstGeom prst="rect">
            <a:avLst/>
          </a:prstGeom>
        </p:spPr>
      </p:pic>
      <p:sp>
        <p:nvSpPr>
          <p:cNvPr id="12" name="Text Placeholder 36"/>
          <p:cNvSpPr>
            <a:spLocks noGrp="1"/>
          </p:cNvSpPr>
          <p:nvPr>
            <p:ph type="body" sz="quarter" idx="13" hasCustomPrompt="1"/>
            <p:custDataLst>
              <p:tags r:id="rId4"/>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5"/>
            </p:custDataLst>
          </p:nvPr>
        </p:nvSpPr>
        <p:spPr>
          <a:xfrm>
            <a:off x="7003915" y="3707691"/>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reaker 3 with Image">
    <p:spTree>
      <p:nvGrpSpPr>
        <p:cNvPr id="1" name=""/>
        <p:cNvGrpSpPr/>
        <p:nvPr/>
      </p:nvGrpSpPr>
      <p:grpSpPr>
        <a:xfrm>
          <a:off x="0" y="0"/>
          <a:ext cx="0" cy="0"/>
          <a:chOff x="0" y="0"/>
          <a:chExt cx="0" cy="0"/>
        </a:xfrm>
      </p:grpSpPr>
      <p:pic>
        <p:nvPicPr>
          <p:cNvPr id="3" name="Picture 2"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7"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Breaker 3 with Image">
    <p:spTree>
      <p:nvGrpSpPr>
        <p:cNvPr id="1" name=""/>
        <p:cNvGrpSpPr/>
        <p:nvPr/>
      </p:nvGrpSpPr>
      <p:grpSpPr>
        <a:xfrm>
          <a:off x="0" y="0"/>
          <a:ext cx="0" cy="0"/>
          <a:chOff x="0" y="0"/>
          <a:chExt cx="0" cy="0"/>
        </a:xfrm>
      </p:grpSpPr>
      <p:pic>
        <p:nvPicPr>
          <p:cNvPr id="7" name="Picture 6"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8"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reaker 3 with Image">
    <p:spTree>
      <p:nvGrpSpPr>
        <p:cNvPr id="1" name=""/>
        <p:cNvGrpSpPr/>
        <p:nvPr/>
      </p:nvGrpSpPr>
      <p:grpSpPr>
        <a:xfrm>
          <a:off x="0" y="0"/>
          <a:ext cx="0" cy="0"/>
          <a:chOff x="0" y="0"/>
          <a:chExt cx="0" cy="0"/>
        </a:xfrm>
      </p:grpSpPr>
      <p:pic>
        <p:nvPicPr>
          <p:cNvPr id="4" name="Picture 3" descr="Background pattern&#10;&#10;Description automatically generated"/>
          <p:cNvPicPr>
            <a:picLocks noChangeAspect="1"/>
          </p:cNvPicPr>
          <p:nvPr userDrawn="1">
            <p:custDataLst>
              <p:tags r:id="rId1"/>
            </p:custDataLst>
          </p:nvPr>
        </p:nvPicPr>
        <p:blipFill>
          <a:blip r:embed="rId6"/>
          <a:stretch>
            <a:fillRect/>
          </a:stretch>
        </p:blipFill>
        <p:spPr>
          <a:xfrm>
            <a:off x="0" y="0"/>
            <a:ext cx="12192000" cy="6858000"/>
          </a:xfrm>
          <a:prstGeom prst="rect">
            <a:avLst/>
          </a:prstGeom>
        </p:spPr>
      </p:pic>
      <p:sp>
        <p:nvSpPr>
          <p:cNvPr id="11" name="Text Placeholder 36"/>
          <p:cNvSpPr>
            <a:spLocks noGrp="1"/>
          </p:cNvSpPr>
          <p:nvPr>
            <p:ph type="body" sz="quarter" idx="13"/>
            <p:custDataLst>
              <p:tags r:id="rId2"/>
            </p:custDataLst>
          </p:nvPr>
        </p:nvSpPr>
        <p:spPr>
          <a:xfrm>
            <a:off x="7004065" y="5075428"/>
            <a:ext cx="4576553" cy="547450"/>
          </a:xfrm>
          <a:prstGeom prst="rect">
            <a:avLst/>
          </a:prstGeom>
        </p:spPr>
        <p:txBody>
          <a:bodyPr lIns="0" tIns="0" rIns="0" bIns="0" anchor="t" anchorCtr="0"/>
          <a:lstStyle>
            <a:lvl1pPr marL="0" indent="0">
              <a:buNone/>
              <a:defRPr sz="1800">
                <a:solidFill>
                  <a:srgbClr val="FFFFFF"/>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3"/>
            </p:custDataLst>
          </p:nvPr>
        </p:nvSpPr>
        <p:spPr>
          <a:xfrm>
            <a:off x="7003915" y="3706560"/>
            <a:ext cx="4578485" cy="1271588"/>
          </a:xfrm>
          <a:prstGeom prst="rect">
            <a:avLst/>
          </a:prstGeom>
        </p:spPr>
        <p:txBody>
          <a:bodyPr lIns="0" rIns="0" anchor="b" anchorCtr="0"/>
          <a:lstStyle>
            <a:lvl1pPr marL="0" indent="0">
              <a:buNone/>
              <a:defRPr sz="2400" b="1" i="0">
                <a:solidFill>
                  <a:srgbClr val="FFFFFF"/>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pic>
        <p:nvPicPr>
          <p:cNvPr id="8" name="Graphic 4"/>
          <p:cNvPicPr>
            <a:picLocks noChangeAspect="1"/>
          </p:cNvPicPr>
          <p:nvPr userDrawn="1">
            <p:custDataLst>
              <p:tags r:id="rId4"/>
            </p:custDataLst>
          </p:nvPr>
        </p:nvPicPr>
        <p:blipFill>
          <a:blip r:embed="rId7"/>
          <a:srcRect/>
          <a:stretch>
            <a:fillRect/>
          </a:stretch>
        </p:blipFill>
        <p:spPr>
          <a:xfrm>
            <a:off x="10454115" y="6131290"/>
            <a:ext cx="1125764" cy="350392"/>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Breaker 3 with Image">
    <p:spTree>
      <p:nvGrpSpPr>
        <p:cNvPr id="1" name=""/>
        <p:cNvGrpSpPr/>
        <p:nvPr/>
      </p:nvGrpSpPr>
      <p:grpSpPr>
        <a:xfrm>
          <a:off x="0" y="0"/>
          <a:ext cx="0" cy="0"/>
          <a:chOff x="0" y="0"/>
          <a:chExt cx="0" cy="0"/>
        </a:xfrm>
      </p:grpSpPr>
      <p:sp>
        <p:nvSpPr>
          <p:cNvPr id="11" name="Text Placeholder 36"/>
          <p:cNvSpPr>
            <a:spLocks noGrp="1"/>
          </p:cNvSpPr>
          <p:nvPr>
            <p:ph type="body" sz="quarter" idx="13"/>
            <p:custDataLst>
              <p:tags r:id="rId1"/>
            </p:custDataLst>
          </p:nvPr>
        </p:nvSpPr>
        <p:spPr>
          <a:xfrm>
            <a:off x="7004065" y="5075428"/>
            <a:ext cx="4576553"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2"/>
            </p:custDataLst>
          </p:nvPr>
        </p:nvSpPr>
        <p:spPr>
          <a:xfrm>
            <a:off x="7003915" y="3706560"/>
            <a:ext cx="4578485"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sp>
        <p:nvSpPr>
          <p:cNvPr id="9" name="Picture Placeholder 9"/>
          <p:cNvSpPr>
            <a:spLocks noGrp="1"/>
          </p:cNvSpPr>
          <p:nvPr>
            <p:ph type="pic" sz="quarter" idx="14"/>
            <p:custDataLst>
              <p:tags r:id="rId3"/>
            </p:custDataLst>
          </p:nvPr>
        </p:nvSpPr>
        <p:spPr>
          <a:xfrm>
            <a:off x="-54431" y="-7481"/>
            <a:ext cx="7714804" cy="6871608"/>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 name="connsiteX0-11" fmla="*/ 0 w 10011229"/>
              <a:gd name="connsiteY0-12" fmla="*/ 0 h 6879771"/>
              <a:gd name="connsiteX1-13" fmla="*/ 10011229 w 10011229"/>
              <a:gd name="connsiteY1-14" fmla="*/ 5450 h 6879771"/>
              <a:gd name="connsiteX2-15" fmla="*/ 1759858 w 10011229"/>
              <a:gd name="connsiteY2-16" fmla="*/ 6865257 h 6879771"/>
              <a:gd name="connsiteX3-17" fmla="*/ 3629 w 10011229"/>
              <a:gd name="connsiteY3-18" fmla="*/ 6879771 h 6879771"/>
              <a:gd name="connsiteX4-19" fmla="*/ 3629 w 10011229"/>
              <a:gd name="connsiteY4-20" fmla="*/ 3476171 h 6879771"/>
              <a:gd name="connsiteX5-21" fmla="*/ 0 w 10011229"/>
              <a:gd name="connsiteY5-22" fmla="*/ 0 h 6879771"/>
              <a:gd name="connsiteX0-23" fmla="*/ 0 w 8095344"/>
              <a:gd name="connsiteY0-24" fmla="*/ 0 h 6879771"/>
              <a:gd name="connsiteX1-25" fmla="*/ 8095344 w 8095344"/>
              <a:gd name="connsiteY1-26" fmla="*/ 38146 h 6879771"/>
              <a:gd name="connsiteX2-27" fmla="*/ 1759858 w 8095344"/>
              <a:gd name="connsiteY2-28" fmla="*/ 6865257 h 6879771"/>
              <a:gd name="connsiteX3-29" fmla="*/ 3629 w 8095344"/>
              <a:gd name="connsiteY3-30" fmla="*/ 6879771 h 6879771"/>
              <a:gd name="connsiteX4-31" fmla="*/ 3629 w 8095344"/>
              <a:gd name="connsiteY4-32" fmla="*/ 3476171 h 6879771"/>
              <a:gd name="connsiteX5-33" fmla="*/ 0 w 8095344"/>
              <a:gd name="connsiteY5-34" fmla="*/ 0 h 6879771"/>
              <a:gd name="connsiteX0-35" fmla="*/ 0 w 7747001"/>
              <a:gd name="connsiteY0-36" fmla="*/ 0 h 6879771"/>
              <a:gd name="connsiteX1-37" fmla="*/ 7747001 w 7747001"/>
              <a:gd name="connsiteY1-38" fmla="*/ 16349 h 6879771"/>
              <a:gd name="connsiteX2-39" fmla="*/ 1759858 w 7747001"/>
              <a:gd name="connsiteY2-40" fmla="*/ 6865257 h 6879771"/>
              <a:gd name="connsiteX3-41" fmla="*/ 3629 w 7747001"/>
              <a:gd name="connsiteY3-42" fmla="*/ 6879771 h 6879771"/>
              <a:gd name="connsiteX4-43" fmla="*/ 3629 w 7747001"/>
              <a:gd name="connsiteY4-44" fmla="*/ 3476171 h 6879771"/>
              <a:gd name="connsiteX5-45" fmla="*/ 0 w 7747001"/>
              <a:gd name="connsiteY5-46" fmla="*/ 0 h 6879771"/>
              <a:gd name="connsiteX0-47" fmla="*/ 0 w 7747001"/>
              <a:gd name="connsiteY0-48" fmla="*/ 0 h 6879771"/>
              <a:gd name="connsiteX1-49" fmla="*/ 7747001 w 7747001"/>
              <a:gd name="connsiteY1-50" fmla="*/ 16349 h 6879771"/>
              <a:gd name="connsiteX2-51" fmla="*/ 5776687 w 7747001"/>
              <a:gd name="connsiteY2-52" fmla="*/ 6865257 h 6879771"/>
              <a:gd name="connsiteX3-53" fmla="*/ 3629 w 7747001"/>
              <a:gd name="connsiteY3-54" fmla="*/ 6879771 h 6879771"/>
              <a:gd name="connsiteX4-55" fmla="*/ 3629 w 7747001"/>
              <a:gd name="connsiteY4-56" fmla="*/ 3476171 h 6879771"/>
              <a:gd name="connsiteX5-57" fmla="*/ 0 w 7747001"/>
              <a:gd name="connsiteY5-58" fmla="*/ 0 h 6879771"/>
              <a:gd name="connsiteX0-59" fmla="*/ 0 w 7714804"/>
              <a:gd name="connsiteY0-60" fmla="*/ 0 h 6879771"/>
              <a:gd name="connsiteX1-61" fmla="*/ 7714804 w 7714804"/>
              <a:gd name="connsiteY1-62" fmla="*/ 9902 h 6879771"/>
              <a:gd name="connsiteX2-63" fmla="*/ 5776687 w 7714804"/>
              <a:gd name="connsiteY2-64" fmla="*/ 6865257 h 6879771"/>
              <a:gd name="connsiteX3-65" fmla="*/ 3629 w 7714804"/>
              <a:gd name="connsiteY3-66" fmla="*/ 6879771 h 6879771"/>
              <a:gd name="connsiteX4-67" fmla="*/ 3629 w 7714804"/>
              <a:gd name="connsiteY4-68" fmla="*/ 3476171 h 6879771"/>
              <a:gd name="connsiteX5-69" fmla="*/ 0 w 7714804"/>
              <a:gd name="connsiteY5-70" fmla="*/ 0 h 6879771"/>
              <a:gd name="connsiteX0-71" fmla="*/ 0 w 7714804"/>
              <a:gd name="connsiteY0-72" fmla="*/ 0 h 6879771"/>
              <a:gd name="connsiteX1-73" fmla="*/ 7714804 w 7714804"/>
              <a:gd name="connsiteY1-74" fmla="*/ 9902 h 6879771"/>
              <a:gd name="connsiteX2-75" fmla="*/ 5770248 w 7714804"/>
              <a:gd name="connsiteY2-76" fmla="*/ 6878150 h 6879771"/>
              <a:gd name="connsiteX3-77" fmla="*/ 3629 w 7714804"/>
              <a:gd name="connsiteY3-78" fmla="*/ 6879771 h 6879771"/>
              <a:gd name="connsiteX4-79" fmla="*/ 3629 w 7714804"/>
              <a:gd name="connsiteY4-80" fmla="*/ 3476171 h 6879771"/>
              <a:gd name="connsiteX5-81" fmla="*/ 0 w 7714804"/>
              <a:gd name="connsiteY5-82" fmla="*/ 0 h 6879771"/>
              <a:gd name="connsiteX0-83" fmla="*/ 0 w 7714804"/>
              <a:gd name="connsiteY0-84" fmla="*/ 0 h 6879771"/>
              <a:gd name="connsiteX1-85" fmla="*/ 7714804 w 7714804"/>
              <a:gd name="connsiteY1-86" fmla="*/ 9902 h 6879771"/>
              <a:gd name="connsiteX2-87" fmla="*/ 5770248 w 7714804"/>
              <a:gd name="connsiteY2-88" fmla="*/ 6878150 h 6879771"/>
              <a:gd name="connsiteX3-89" fmla="*/ 3629 w 7714804"/>
              <a:gd name="connsiteY3-90" fmla="*/ 6879771 h 6879771"/>
              <a:gd name="connsiteX4-91" fmla="*/ 3629 w 7714804"/>
              <a:gd name="connsiteY4-92" fmla="*/ 3476171 h 6879771"/>
              <a:gd name="connsiteX5-93" fmla="*/ 0 w 7714804"/>
              <a:gd name="connsiteY5-94" fmla="*/ 0 h 68797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714804" h="6879771">
                <a:moveTo>
                  <a:pt x="0" y="0"/>
                </a:moveTo>
                <a:lnTo>
                  <a:pt x="7714804" y="9902"/>
                </a:lnTo>
                <a:cubicBezTo>
                  <a:pt x="7066619" y="2299318"/>
                  <a:pt x="6476388" y="4543605"/>
                  <a:pt x="5770248" y="6878150"/>
                </a:cubicBezTo>
                <a:lnTo>
                  <a:pt x="3629" y="6879771"/>
                </a:lnTo>
                <a:lnTo>
                  <a:pt x="3629" y="3476171"/>
                </a:lnTo>
                <a:cubicBezTo>
                  <a:pt x="2419" y="2317447"/>
                  <a:pt x="1210" y="1158724"/>
                  <a:pt x="0" y="0"/>
                </a:cubicBezTo>
                <a:close/>
              </a:path>
            </a:pathLst>
          </a:custGeom>
          <a:solidFill>
            <a:schemeClr val="bg2"/>
          </a:solidFill>
        </p:spPr>
        <p:txBody>
          <a:bodyPr wrap="square" lIns="3200400" tIns="0" bIns="1463040" anchor="ctr" anchorCtr="0">
            <a:noAutofit/>
          </a:bodyPr>
          <a:lstStyle>
            <a:lvl1pPr marL="0" indent="0" algn="l">
              <a:buNone/>
              <a:defRPr sz="2400"/>
            </a:lvl1pPr>
          </a:lstStyle>
          <a:p>
            <a:pPr lvl="0"/>
            <a:r>
              <a:rPr lang="zh-CN" altLang="en-US" noProof="0"/>
              <a:t>单击图标添加图片</a:t>
            </a:r>
            <a:endParaRPr lang="en-US" noProof="0" dirty="0"/>
          </a:p>
        </p:txBody>
      </p:sp>
      <p:pic>
        <p:nvPicPr>
          <p:cNvPr id="6" name="Picture 13"/>
          <p:cNvPicPr>
            <a:picLocks noChangeAspect="1"/>
          </p:cNvPicPr>
          <p:nvPr userDrawn="1">
            <p:custDataLst>
              <p:tags r:id="rId4"/>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Breaker 3 with Image">
    <p:spTree>
      <p:nvGrpSpPr>
        <p:cNvPr id="1" name=""/>
        <p:cNvGrpSpPr/>
        <p:nvPr/>
      </p:nvGrpSpPr>
      <p:grpSpPr>
        <a:xfrm>
          <a:off x="0" y="0"/>
          <a:ext cx="0" cy="0"/>
          <a:chOff x="0" y="0"/>
          <a:chExt cx="0" cy="0"/>
        </a:xfrm>
      </p:grpSpPr>
      <p:sp>
        <p:nvSpPr>
          <p:cNvPr id="11" name="Text Placeholder 36"/>
          <p:cNvSpPr>
            <a:spLocks noGrp="1"/>
          </p:cNvSpPr>
          <p:nvPr>
            <p:ph type="body" sz="quarter" idx="13"/>
            <p:custDataLst>
              <p:tags r:id="rId1"/>
            </p:custDataLst>
          </p:nvPr>
        </p:nvSpPr>
        <p:spPr>
          <a:xfrm>
            <a:off x="7004065" y="5075428"/>
            <a:ext cx="4576553"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a:t>单击此处编辑母版文本样式</a:t>
            </a:r>
          </a:p>
        </p:txBody>
      </p:sp>
      <p:sp>
        <p:nvSpPr>
          <p:cNvPr id="15" name="Text Placeholder 6"/>
          <p:cNvSpPr>
            <a:spLocks noGrp="1"/>
          </p:cNvSpPr>
          <p:nvPr>
            <p:ph type="body" sz="quarter" idx="11"/>
            <p:custDataLst>
              <p:tags r:id="rId2"/>
            </p:custDataLst>
          </p:nvPr>
        </p:nvSpPr>
        <p:spPr>
          <a:xfrm>
            <a:off x="7003915" y="3706560"/>
            <a:ext cx="4578485"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a:t>单击此处编辑母版文本样式</a:t>
            </a:r>
          </a:p>
        </p:txBody>
      </p:sp>
      <p:sp>
        <p:nvSpPr>
          <p:cNvPr id="9" name="Picture Placeholder 9"/>
          <p:cNvSpPr>
            <a:spLocks noGrp="1"/>
          </p:cNvSpPr>
          <p:nvPr>
            <p:ph type="pic" sz="quarter" idx="14"/>
            <p:custDataLst>
              <p:tags r:id="rId3"/>
            </p:custDataLst>
          </p:nvPr>
        </p:nvSpPr>
        <p:spPr>
          <a:xfrm>
            <a:off x="-6817" y="-7482"/>
            <a:ext cx="5101790" cy="6869989"/>
          </a:xfrm>
          <a:custGeom>
            <a:avLst/>
            <a:gdLst>
              <a:gd name="connsiteX0" fmla="*/ 1291771 w 10007600"/>
              <a:gd name="connsiteY0" fmla="*/ 0 h 6879771"/>
              <a:gd name="connsiteX1" fmla="*/ 10007600 w 10007600"/>
              <a:gd name="connsiteY1" fmla="*/ 14514 h 6879771"/>
              <a:gd name="connsiteX2" fmla="*/ 1756229 w 10007600"/>
              <a:gd name="connsiteY2" fmla="*/ 6865257 h 6879771"/>
              <a:gd name="connsiteX3" fmla="*/ 0 w 10007600"/>
              <a:gd name="connsiteY3" fmla="*/ 6879771 h 6879771"/>
              <a:gd name="connsiteX4" fmla="*/ 0 w 10007600"/>
              <a:gd name="connsiteY4" fmla="*/ 3476171 h 6879771"/>
              <a:gd name="connsiteX0-1" fmla="*/ 1291771 w 10007600"/>
              <a:gd name="connsiteY0-2" fmla="*/ 0 h 6879771"/>
              <a:gd name="connsiteX1-3" fmla="*/ 10007600 w 10007600"/>
              <a:gd name="connsiteY1-4" fmla="*/ 5450 h 6879771"/>
              <a:gd name="connsiteX2-5" fmla="*/ 1756229 w 10007600"/>
              <a:gd name="connsiteY2-6" fmla="*/ 6865257 h 6879771"/>
              <a:gd name="connsiteX3-7" fmla="*/ 0 w 10007600"/>
              <a:gd name="connsiteY3-8" fmla="*/ 6879771 h 6879771"/>
              <a:gd name="connsiteX4-9" fmla="*/ 0 w 10007600"/>
              <a:gd name="connsiteY4-10" fmla="*/ 3476171 h 6879771"/>
              <a:gd name="connsiteX5" fmla="*/ 1291771 w 10007600"/>
              <a:gd name="connsiteY5" fmla="*/ 0 h 6879771"/>
              <a:gd name="connsiteX0-11" fmla="*/ 0 w 10011229"/>
              <a:gd name="connsiteY0-12" fmla="*/ 0 h 6879771"/>
              <a:gd name="connsiteX1-13" fmla="*/ 10011229 w 10011229"/>
              <a:gd name="connsiteY1-14" fmla="*/ 5450 h 6879771"/>
              <a:gd name="connsiteX2-15" fmla="*/ 1759858 w 10011229"/>
              <a:gd name="connsiteY2-16" fmla="*/ 6865257 h 6879771"/>
              <a:gd name="connsiteX3-17" fmla="*/ 3629 w 10011229"/>
              <a:gd name="connsiteY3-18" fmla="*/ 6879771 h 6879771"/>
              <a:gd name="connsiteX4-19" fmla="*/ 3629 w 10011229"/>
              <a:gd name="connsiteY4-20" fmla="*/ 3476171 h 6879771"/>
              <a:gd name="connsiteX5-21" fmla="*/ 0 w 10011229"/>
              <a:gd name="connsiteY5-22" fmla="*/ 0 h 6879771"/>
              <a:gd name="connsiteX0-23" fmla="*/ 0 w 8095344"/>
              <a:gd name="connsiteY0-24" fmla="*/ 0 h 6879771"/>
              <a:gd name="connsiteX1-25" fmla="*/ 8095344 w 8095344"/>
              <a:gd name="connsiteY1-26" fmla="*/ 38146 h 6879771"/>
              <a:gd name="connsiteX2-27" fmla="*/ 1759858 w 8095344"/>
              <a:gd name="connsiteY2-28" fmla="*/ 6865257 h 6879771"/>
              <a:gd name="connsiteX3-29" fmla="*/ 3629 w 8095344"/>
              <a:gd name="connsiteY3-30" fmla="*/ 6879771 h 6879771"/>
              <a:gd name="connsiteX4-31" fmla="*/ 3629 w 8095344"/>
              <a:gd name="connsiteY4-32" fmla="*/ 3476171 h 6879771"/>
              <a:gd name="connsiteX5-33" fmla="*/ 0 w 8095344"/>
              <a:gd name="connsiteY5-34" fmla="*/ 0 h 6879771"/>
              <a:gd name="connsiteX0-35" fmla="*/ 0 w 7747001"/>
              <a:gd name="connsiteY0-36" fmla="*/ 0 h 6879771"/>
              <a:gd name="connsiteX1-37" fmla="*/ 7747001 w 7747001"/>
              <a:gd name="connsiteY1-38" fmla="*/ 16349 h 6879771"/>
              <a:gd name="connsiteX2-39" fmla="*/ 1759858 w 7747001"/>
              <a:gd name="connsiteY2-40" fmla="*/ 6865257 h 6879771"/>
              <a:gd name="connsiteX3-41" fmla="*/ 3629 w 7747001"/>
              <a:gd name="connsiteY3-42" fmla="*/ 6879771 h 6879771"/>
              <a:gd name="connsiteX4-43" fmla="*/ 3629 w 7747001"/>
              <a:gd name="connsiteY4-44" fmla="*/ 3476171 h 6879771"/>
              <a:gd name="connsiteX5-45" fmla="*/ 0 w 7747001"/>
              <a:gd name="connsiteY5-46" fmla="*/ 0 h 6879771"/>
              <a:gd name="connsiteX0-47" fmla="*/ 0 w 7747001"/>
              <a:gd name="connsiteY0-48" fmla="*/ 0 h 6879771"/>
              <a:gd name="connsiteX1-49" fmla="*/ 7747001 w 7747001"/>
              <a:gd name="connsiteY1-50" fmla="*/ 16349 h 6879771"/>
              <a:gd name="connsiteX2-51" fmla="*/ 5776687 w 7747001"/>
              <a:gd name="connsiteY2-52" fmla="*/ 6865257 h 6879771"/>
              <a:gd name="connsiteX3-53" fmla="*/ 3629 w 7747001"/>
              <a:gd name="connsiteY3-54" fmla="*/ 6879771 h 6879771"/>
              <a:gd name="connsiteX4-55" fmla="*/ 3629 w 7747001"/>
              <a:gd name="connsiteY4-56" fmla="*/ 3476171 h 6879771"/>
              <a:gd name="connsiteX5-57" fmla="*/ 0 w 7747001"/>
              <a:gd name="connsiteY5-58" fmla="*/ 0 h 6879771"/>
              <a:gd name="connsiteX0-59" fmla="*/ 0 w 7714804"/>
              <a:gd name="connsiteY0-60" fmla="*/ 0 h 6879771"/>
              <a:gd name="connsiteX1-61" fmla="*/ 7714804 w 7714804"/>
              <a:gd name="connsiteY1-62" fmla="*/ 9902 h 6879771"/>
              <a:gd name="connsiteX2-63" fmla="*/ 5776687 w 7714804"/>
              <a:gd name="connsiteY2-64" fmla="*/ 6865257 h 6879771"/>
              <a:gd name="connsiteX3-65" fmla="*/ 3629 w 7714804"/>
              <a:gd name="connsiteY3-66" fmla="*/ 6879771 h 6879771"/>
              <a:gd name="connsiteX4-67" fmla="*/ 3629 w 7714804"/>
              <a:gd name="connsiteY4-68" fmla="*/ 3476171 h 6879771"/>
              <a:gd name="connsiteX5-69" fmla="*/ 0 w 7714804"/>
              <a:gd name="connsiteY5-70" fmla="*/ 0 h 6879771"/>
              <a:gd name="connsiteX0-71" fmla="*/ 0 w 7714804"/>
              <a:gd name="connsiteY0-72" fmla="*/ 0 h 6879771"/>
              <a:gd name="connsiteX1-73" fmla="*/ 7714804 w 7714804"/>
              <a:gd name="connsiteY1-74" fmla="*/ 9902 h 6879771"/>
              <a:gd name="connsiteX2-75" fmla="*/ 5770248 w 7714804"/>
              <a:gd name="connsiteY2-76" fmla="*/ 6878150 h 6879771"/>
              <a:gd name="connsiteX3-77" fmla="*/ 3629 w 7714804"/>
              <a:gd name="connsiteY3-78" fmla="*/ 6879771 h 6879771"/>
              <a:gd name="connsiteX4-79" fmla="*/ 3629 w 7714804"/>
              <a:gd name="connsiteY4-80" fmla="*/ 3476171 h 6879771"/>
              <a:gd name="connsiteX5-81" fmla="*/ 0 w 7714804"/>
              <a:gd name="connsiteY5-82" fmla="*/ 0 h 6879771"/>
              <a:gd name="connsiteX0-83" fmla="*/ 0 w 7714804"/>
              <a:gd name="connsiteY0-84" fmla="*/ 0 h 6879771"/>
              <a:gd name="connsiteX1-85" fmla="*/ 7714804 w 7714804"/>
              <a:gd name="connsiteY1-86" fmla="*/ 9902 h 6879771"/>
              <a:gd name="connsiteX2-87" fmla="*/ 5770248 w 7714804"/>
              <a:gd name="connsiteY2-88" fmla="*/ 6878150 h 6879771"/>
              <a:gd name="connsiteX3-89" fmla="*/ 3629 w 7714804"/>
              <a:gd name="connsiteY3-90" fmla="*/ 6879771 h 6879771"/>
              <a:gd name="connsiteX4-91" fmla="*/ 3629 w 7714804"/>
              <a:gd name="connsiteY4-92" fmla="*/ 3476171 h 6879771"/>
              <a:gd name="connsiteX5-93" fmla="*/ 0 w 7714804"/>
              <a:gd name="connsiteY5-94" fmla="*/ 0 h 6879771"/>
              <a:gd name="connsiteX0-95" fmla="*/ 2973747 w 7711176"/>
              <a:gd name="connsiteY0-96" fmla="*/ 626485 h 6869882"/>
              <a:gd name="connsiteX1-97" fmla="*/ 7711176 w 7711176"/>
              <a:gd name="connsiteY1-98" fmla="*/ 13 h 6869882"/>
              <a:gd name="connsiteX2-99" fmla="*/ 5766620 w 7711176"/>
              <a:gd name="connsiteY2-100" fmla="*/ 6868261 h 6869882"/>
              <a:gd name="connsiteX3-101" fmla="*/ 1 w 7711176"/>
              <a:gd name="connsiteY3-102" fmla="*/ 6869882 h 6869882"/>
              <a:gd name="connsiteX4-103" fmla="*/ 1 w 7711176"/>
              <a:gd name="connsiteY4-104" fmla="*/ 3466282 h 6869882"/>
              <a:gd name="connsiteX5-105" fmla="*/ 2973747 w 7711176"/>
              <a:gd name="connsiteY5-106" fmla="*/ 626485 h 6869882"/>
              <a:gd name="connsiteX0-107" fmla="*/ 2628059 w 7711176"/>
              <a:gd name="connsiteY0-108" fmla="*/ 0 h 6879771"/>
              <a:gd name="connsiteX1-109" fmla="*/ 7711176 w 7711176"/>
              <a:gd name="connsiteY1-110" fmla="*/ 9902 h 6879771"/>
              <a:gd name="connsiteX2-111" fmla="*/ 5766620 w 7711176"/>
              <a:gd name="connsiteY2-112" fmla="*/ 6878150 h 6879771"/>
              <a:gd name="connsiteX3-113" fmla="*/ 1 w 7711176"/>
              <a:gd name="connsiteY3-114" fmla="*/ 6879771 h 6879771"/>
              <a:gd name="connsiteX4-115" fmla="*/ 1 w 7711176"/>
              <a:gd name="connsiteY4-116" fmla="*/ 3476171 h 6879771"/>
              <a:gd name="connsiteX5-117" fmla="*/ 2628059 w 7711176"/>
              <a:gd name="connsiteY5-118" fmla="*/ 0 h 6879771"/>
              <a:gd name="connsiteX0-119" fmla="*/ 2628058 w 7711175"/>
              <a:gd name="connsiteY0-120" fmla="*/ 0 h 6879771"/>
              <a:gd name="connsiteX1-121" fmla="*/ 7711175 w 7711175"/>
              <a:gd name="connsiteY1-122" fmla="*/ 9902 h 6879771"/>
              <a:gd name="connsiteX2-123" fmla="*/ 5766619 w 7711175"/>
              <a:gd name="connsiteY2-124" fmla="*/ 6878150 h 6879771"/>
              <a:gd name="connsiteX3-125" fmla="*/ 0 w 7711175"/>
              <a:gd name="connsiteY3-126" fmla="*/ 6879771 h 6879771"/>
              <a:gd name="connsiteX4-127" fmla="*/ 2642839 w 7711175"/>
              <a:gd name="connsiteY4-128" fmla="*/ 3498500 h 6879771"/>
              <a:gd name="connsiteX5-129" fmla="*/ 2628058 w 7711175"/>
              <a:gd name="connsiteY5-130" fmla="*/ 0 h 6879771"/>
              <a:gd name="connsiteX0-131" fmla="*/ 0 w 5083117"/>
              <a:gd name="connsiteY0-132" fmla="*/ 0 h 6878150"/>
              <a:gd name="connsiteX1-133" fmla="*/ 5083117 w 5083117"/>
              <a:gd name="connsiteY1-134" fmla="*/ 9902 h 6878150"/>
              <a:gd name="connsiteX2-135" fmla="*/ 3138561 w 5083117"/>
              <a:gd name="connsiteY2-136" fmla="*/ 6878150 h 6878150"/>
              <a:gd name="connsiteX3-137" fmla="*/ 527737 w 5083117"/>
              <a:gd name="connsiteY3-138" fmla="*/ 6745797 h 6878150"/>
              <a:gd name="connsiteX4-139" fmla="*/ 14781 w 5083117"/>
              <a:gd name="connsiteY4-140" fmla="*/ 3498500 h 6878150"/>
              <a:gd name="connsiteX5-141" fmla="*/ 0 w 5083117"/>
              <a:gd name="connsiteY5-142" fmla="*/ 0 h 6878150"/>
              <a:gd name="connsiteX0-143" fmla="*/ 18673 w 5101790"/>
              <a:gd name="connsiteY0-144" fmla="*/ 0 h 6878150"/>
              <a:gd name="connsiteX1-145" fmla="*/ 5101790 w 5101790"/>
              <a:gd name="connsiteY1-146" fmla="*/ 9902 h 6878150"/>
              <a:gd name="connsiteX2-147" fmla="*/ 3157234 w 5101790"/>
              <a:gd name="connsiteY2-148" fmla="*/ 6878150 h 6878150"/>
              <a:gd name="connsiteX3-149" fmla="*/ 0 w 5101790"/>
              <a:gd name="connsiteY3-150" fmla="*/ 6868606 h 6878150"/>
              <a:gd name="connsiteX4-151" fmla="*/ 33454 w 5101790"/>
              <a:gd name="connsiteY4-152" fmla="*/ 3498500 h 6878150"/>
              <a:gd name="connsiteX5-153" fmla="*/ 18673 w 5101790"/>
              <a:gd name="connsiteY5-154" fmla="*/ 0 h 6878150"/>
              <a:gd name="connsiteX0-155" fmla="*/ 18673 w 5101790"/>
              <a:gd name="connsiteY0-156" fmla="*/ 0 h 6878150"/>
              <a:gd name="connsiteX1-157" fmla="*/ 5101790 w 5101790"/>
              <a:gd name="connsiteY1-158" fmla="*/ 9902 h 6878150"/>
              <a:gd name="connsiteX2-159" fmla="*/ 3157234 w 5101790"/>
              <a:gd name="connsiteY2-160" fmla="*/ 6878150 h 6878150"/>
              <a:gd name="connsiteX3-161" fmla="*/ 0 w 5101790"/>
              <a:gd name="connsiteY3-162" fmla="*/ 6868606 h 6878150"/>
              <a:gd name="connsiteX4-163" fmla="*/ 11151 w 5101790"/>
              <a:gd name="connsiteY4-164" fmla="*/ 3453842 h 6878150"/>
              <a:gd name="connsiteX5-165" fmla="*/ 18673 w 5101790"/>
              <a:gd name="connsiteY5-166" fmla="*/ 0 h 6878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101790" h="6878150">
                <a:moveTo>
                  <a:pt x="18673" y="0"/>
                </a:moveTo>
                <a:lnTo>
                  <a:pt x="5101790" y="9902"/>
                </a:lnTo>
                <a:cubicBezTo>
                  <a:pt x="4453605" y="2299318"/>
                  <a:pt x="3863374" y="4543605"/>
                  <a:pt x="3157234" y="6878150"/>
                </a:cubicBezTo>
                <a:lnTo>
                  <a:pt x="0" y="6868606"/>
                </a:lnTo>
                <a:lnTo>
                  <a:pt x="11151" y="3453842"/>
                </a:lnTo>
                <a:cubicBezTo>
                  <a:pt x="9941" y="2295118"/>
                  <a:pt x="19883" y="1158724"/>
                  <a:pt x="18673" y="0"/>
                </a:cubicBezTo>
                <a:close/>
              </a:path>
            </a:pathLst>
          </a:custGeom>
          <a:solidFill>
            <a:schemeClr val="bg2"/>
          </a:solidFill>
        </p:spPr>
        <p:txBody>
          <a:bodyPr wrap="square" lIns="3200400" tIns="0" bIns="1463040" anchor="ctr" anchorCtr="0">
            <a:noAutofit/>
          </a:bodyPr>
          <a:lstStyle>
            <a:lvl1pPr marL="0" indent="0" algn="l">
              <a:buNone/>
              <a:defRPr sz="2400"/>
            </a:lvl1pPr>
          </a:lstStyle>
          <a:p>
            <a:pPr lvl="0"/>
            <a:r>
              <a:rPr lang="zh-CN" altLang="en-US" noProof="0"/>
              <a:t>单击图标添加图片</a:t>
            </a:r>
            <a:endParaRPr lang="en-US" noProof="0" dirty="0"/>
          </a:p>
        </p:txBody>
      </p:sp>
      <p:pic>
        <p:nvPicPr>
          <p:cNvPr id="6" name="Picture 13"/>
          <p:cNvPicPr>
            <a:picLocks noChangeAspect="1"/>
          </p:cNvPicPr>
          <p:nvPr userDrawn="1">
            <p:custDataLst>
              <p:tags r:id="rId4"/>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tandard Breaker 1">
    <p:spTree>
      <p:nvGrpSpPr>
        <p:cNvPr id="1" name=""/>
        <p:cNvGrpSpPr/>
        <p:nvPr/>
      </p:nvGrpSpPr>
      <p:grpSpPr>
        <a:xfrm>
          <a:off x="0" y="0"/>
          <a:ext cx="0" cy="0"/>
          <a:chOff x="0" y="0"/>
          <a:chExt cx="0" cy="0"/>
        </a:xfrm>
      </p:grpSpPr>
      <p:pic>
        <p:nvPicPr>
          <p:cNvPr id="8" name="Graphic 7"/>
          <p:cNvPicPr>
            <a:picLocks noChangeAspect="1"/>
          </p:cNvPicPr>
          <p:nvPr userDrawn="1">
            <p:custDataLst>
              <p:tags r:id="rId1"/>
            </p:custDataLst>
          </p:nvPr>
        </p:nvPicPr>
        <p:blipFill>
          <a:blip r:embed="rId7">
            <a:extLst>
              <a:ext uri="{96DAC541-7B7A-43D3-8B79-37D633B846F1}">
                <asvg:svgBlip xmlns:asvg="http://schemas.microsoft.com/office/drawing/2016/SVG/main" r:embed="rId8"/>
              </a:ext>
            </a:extLst>
          </a:blip>
          <a:stretch>
            <a:fillRect/>
          </a:stretch>
        </p:blipFill>
        <p:spPr>
          <a:xfrm>
            <a:off x="10451593" y="6131290"/>
            <a:ext cx="1130809" cy="350392"/>
          </a:xfrm>
          <a:prstGeom prst="rect">
            <a:avLst/>
          </a:prstGeom>
        </p:spPr>
      </p:pic>
      <p:sp>
        <p:nvSpPr>
          <p:cNvPr id="11" name="Text Placeholder 36"/>
          <p:cNvSpPr>
            <a:spLocks noGrp="1"/>
          </p:cNvSpPr>
          <p:nvPr>
            <p:ph type="body" sz="quarter" idx="13" hasCustomPrompt="1"/>
            <p:custDataLst>
              <p:tags r:id="rId2"/>
            </p:custDataLst>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5" name="Text Placeholder 6"/>
          <p:cNvSpPr>
            <a:spLocks noGrp="1"/>
          </p:cNvSpPr>
          <p:nvPr>
            <p:ph type="body" sz="quarter" idx="11" hasCustomPrompt="1"/>
            <p:custDataLst>
              <p:tags r:id="rId3"/>
            </p:custDataLst>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pic>
        <p:nvPicPr>
          <p:cNvPr id="9" name="Picture 8"/>
          <p:cNvPicPr>
            <a:picLocks noChangeAspect="1"/>
          </p:cNvPicPr>
          <p:nvPr userDrawn="1">
            <p:custDataLst>
              <p:tags r:id="rId4"/>
            </p:custDataLst>
          </p:nvPr>
        </p:nvPicPr>
        <p:blipFill>
          <a:blip r:embed="rId9"/>
          <a:srcRect/>
          <a:stretch>
            <a:fillRect/>
          </a:stretch>
        </p:blipFill>
        <p:spPr>
          <a:xfrm>
            <a:off x="10451593" y="6131653"/>
            <a:ext cx="1130808" cy="351142"/>
          </a:xfrm>
          <a:prstGeom prst="rect">
            <a:avLst/>
          </a:prstGeom>
        </p:spPr>
      </p:pic>
      <p:sp>
        <p:nvSpPr>
          <p:cNvPr id="10" name="Freeform 5"/>
          <p:cNvSpPr/>
          <p:nvPr userDrawn="1">
            <p:custDataLst>
              <p:tags r:id="rId5"/>
            </p:custDataLst>
          </p:nvPr>
        </p:nvSpPr>
        <p:spPr>
          <a:xfrm>
            <a:off x="0" y="-74428"/>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chemeClr val="accent1"/>
              </a:gs>
              <a:gs pos="99000">
                <a:schemeClr val="accent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ndard Breaker 2">
    <p:spTree>
      <p:nvGrpSpPr>
        <p:cNvPr id="1" name=""/>
        <p:cNvGrpSpPr/>
        <p:nvPr/>
      </p:nvGrpSpPr>
      <p:grpSpPr>
        <a:xfrm>
          <a:off x="0" y="0"/>
          <a:ext cx="0" cy="0"/>
          <a:chOff x="0" y="0"/>
          <a:chExt cx="0" cy="0"/>
        </a:xfrm>
      </p:grpSpPr>
      <p:sp>
        <p:nvSpPr>
          <p:cNvPr id="7" name="Freeform 5"/>
          <p:cNvSpPr/>
          <p:nvPr userDrawn="1">
            <p:custDataLst>
              <p:tags r:id="rId1"/>
            </p:custDataLst>
          </p:nvPr>
        </p:nvSpPr>
        <p:spPr>
          <a:xfrm>
            <a:off x="0" y="-74427"/>
            <a:ext cx="4512734" cy="6932427"/>
          </a:xfrm>
          <a:custGeom>
            <a:avLst/>
            <a:gdLst>
              <a:gd name="connsiteX0" fmla="*/ 1718734 w 4512734"/>
              <a:gd name="connsiteY0" fmla="*/ 8467 h 6824133"/>
              <a:gd name="connsiteX1" fmla="*/ 4512734 w 4512734"/>
              <a:gd name="connsiteY1" fmla="*/ 6824133 h 6824133"/>
              <a:gd name="connsiteX2" fmla="*/ 0 w 4512734"/>
              <a:gd name="connsiteY2" fmla="*/ 6824133 h 6824133"/>
              <a:gd name="connsiteX3" fmla="*/ 0 w 4512734"/>
              <a:gd name="connsiteY3" fmla="*/ 0 h 6824133"/>
              <a:gd name="connsiteX4" fmla="*/ 1718734 w 4512734"/>
              <a:gd name="connsiteY4" fmla="*/ 8467 h 682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734" h="6824133">
                <a:moveTo>
                  <a:pt x="1718734" y="8467"/>
                </a:moveTo>
                <a:lnTo>
                  <a:pt x="4512734" y="6824133"/>
                </a:lnTo>
                <a:lnTo>
                  <a:pt x="0" y="6824133"/>
                </a:lnTo>
                <a:lnTo>
                  <a:pt x="0" y="0"/>
                </a:lnTo>
                <a:lnTo>
                  <a:pt x="1718734" y="8467"/>
                </a:lnTo>
                <a:close/>
              </a:path>
            </a:pathLst>
          </a:custGeom>
          <a:gradFill>
            <a:gsLst>
              <a:gs pos="0">
                <a:srgbClr val="A5CF67"/>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7"/>
          <p:cNvPicPr>
            <a:picLocks noChangeAspect="1"/>
          </p:cNvPicPr>
          <p:nvPr userDrawn="1">
            <p:custDataLst>
              <p:tags r:id="rId2"/>
            </p:custDataLst>
          </p:nvPr>
        </p:nvPicPr>
        <p:blipFill>
          <a:blip r:embed="rId7">
            <a:extLst>
              <a:ext uri="{96DAC541-7B7A-43D3-8B79-37D633B846F1}">
                <asvg:svgBlip xmlns:asvg="http://schemas.microsoft.com/office/drawing/2016/SVG/main" r:embed="rId8"/>
              </a:ext>
            </a:extLst>
          </a:blip>
          <a:stretch>
            <a:fillRect/>
          </a:stretch>
        </p:blipFill>
        <p:spPr>
          <a:xfrm>
            <a:off x="10451593" y="6131290"/>
            <a:ext cx="1130809" cy="350392"/>
          </a:xfrm>
          <a:prstGeom prst="rect">
            <a:avLst/>
          </a:prstGeom>
        </p:spPr>
      </p:pic>
      <p:sp>
        <p:nvSpPr>
          <p:cNvPr id="12" name="Text Placeholder 36"/>
          <p:cNvSpPr>
            <a:spLocks noGrp="1"/>
          </p:cNvSpPr>
          <p:nvPr>
            <p:ph type="body" sz="quarter" idx="13" hasCustomPrompt="1"/>
            <p:custDataLst>
              <p:tags r:id="rId3"/>
            </p:custDataLst>
          </p:nvPr>
        </p:nvSpPr>
        <p:spPr>
          <a:xfrm>
            <a:off x="7069788" y="5075428"/>
            <a:ext cx="4510830" cy="547450"/>
          </a:xfrm>
          <a:prstGeom prst="rect">
            <a:avLst/>
          </a:prstGeom>
        </p:spPr>
        <p:txBody>
          <a:bodyPr lIns="0" tIns="0" rIns="0" bIns="0" anchor="t" anchorCtr="0"/>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noProof="0" dirty="0"/>
              <a:t>单击此处添加标题 </a:t>
            </a:r>
            <a:r>
              <a:rPr lang="en-US" altLang="zh-CN" noProof="0" dirty="0"/>
              <a:t>/ </a:t>
            </a:r>
            <a:r>
              <a:rPr lang="zh-CN" altLang="en-US" noProof="0" dirty="0"/>
              <a:t>日期</a:t>
            </a:r>
          </a:p>
        </p:txBody>
      </p:sp>
      <p:sp>
        <p:nvSpPr>
          <p:cNvPr id="13" name="Text Placeholder 6"/>
          <p:cNvSpPr>
            <a:spLocks noGrp="1"/>
          </p:cNvSpPr>
          <p:nvPr>
            <p:ph type="body" sz="quarter" idx="11" hasCustomPrompt="1"/>
            <p:custDataLst>
              <p:tags r:id="rId4"/>
            </p:custDataLst>
          </p:nvPr>
        </p:nvSpPr>
        <p:spPr>
          <a:xfrm>
            <a:off x="7069667" y="3707691"/>
            <a:ext cx="4512734" cy="1271588"/>
          </a:xfrm>
          <a:prstGeom prst="rect">
            <a:avLst/>
          </a:prstGeom>
        </p:spPr>
        <p:txBody>
          <a:bodyPr lIns="0" rIns="0" anchor="b" anchorCtr="0"/>
          <a:lstStyle>
            <a:lvl1pPr marL="0" indent="0">
              <a:buNone/>
              <a:defRPr sz="2400" b="1" i="0">
                <a:solidFill>
                  <a:schemeClr val="tx1"/>
                </a:solidFill>
                <a:latin typeface="Arial" panose="020B0604020202020204" pitchFamily="34" charset="0"/>
                <a:cs typeface="Arial" panose="020B0604020202020204" pitchFamily="34" charset="0"/>
              </a:defRPr>
            </a:lvl1pPr>
            <a:lvl2pPr marL="9525" indent="0">
              <a:buNone/>
              <a:defRPr sz="1800" b="0" i="0">
                <a:solidFill>
                  <a:schemeClr val="tx1"/>
                </a:solidFill>
                <a:latin typeface="Arial" panose="020B0604020202020204" pitchFamily="34" charset="0"/>
                <a:cs typeface="Arial" panose="020B0604020202020204" pitchFamily="34" charset="0"/>
              </a:defRPr>
            </a:lvl2pPr>
            <a:lvl3pPr marL="914400" indent="0">
              <a:buNone/>
              <a:defRPr sz="1800" b="0" i="0">
                <a:solidFill>
                  <a:schemeClr val="tx1"/>
                </a:solidFill>
                <a:latin typeface="Arial" panose="020B0604020202020204" pitchFamily="34" charset="0"/>
                <a:cs typeface="Arial" panose="020B0604020202020204" pitchFamily="34" charset="0"/>
              </a:defRPr>
            </a:lvl3pPr>
            <a:lvl4pPr marL="1371600" indent="0">
              <a:buNone/>
              <a:defRPr sz="1800" b="0" i="0">
                <a:solidFill>
                  <a:schemeClr val="tx1"/>
                </a:solidFill>
                <a:latin typeface="Arial" panose="020B0604020202020204" pitchFamily="34" charset="0"/>
                <a:cs typeface="Arial" panose="020B0604020202020204" pitchFamily="34" charset="0"/>
              </a:defRPr>
            </a:lvl4pPr>
            <a:lvl5pPr marL="1828800" indent="0">
              <a:buNone/>
              <a:defRPr sz="1800" b="0" i="0">
                <a:solidFill>
                  <a:schemeClr val="tx1"/>
                </a:solidFill>
                <a:latin typeface="Arial" panose="020B0604020202020204" pitchFamily="34" charset="0"/>
                <a:cs typeface="Arial" panose="020B0604020202020204" pitchFamily="34" charset="0"/>
              </a:defRPr>
            </a:lvl5pPr>
          </a:lstStyle>
          <a:p>
            <a:pPr lvl="0"/>
            <a:r>
              <a:rPr lang="zh-CN" altLang="en-US" noProof="0" dirty="0"/>
              <a:t>单击此处添加标题</a:t>
            </a:r>
          </a:p>
        </p:txBody>
      </p:sp>
      <p:pic>
        <p:nvPicPr>
          <p:cNvPr id="14" name="Picture 8"/>
          <p:cNvPicPr>
            <a:picLocks noChangeAspect="1"/>
          </p:cNvPicPr>
          <p:nvPr userDrawn="1">
            <p:custDataLst>
              <p:tags r:id="rId5"/>
            </p:custDataLst>
          </p:nvPr>
        </p:nvPicPr>
        <p:blipFill>
          <a:blip r:embed="rId9"/>
          <a:srcRect/>
          <a:stretch>
            <a:fillRect/>
          </a:stretch>
        </p:blipFill>
        <p:spPr>
          <a:xfrm>
            <a:off x="10451593" y="6131653"/>
            <a:ext cx="1130808" cy="351142"/>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pic>
        <p:nvPicPr>
          <p:cNvPr id="14" name="Picture 13"/>
          <p:cNvPicPr>
            <a:picLocks noChangeAspect="1"/>
          </p:cNvPicPr>
          <p:nvPr userDrawn="1">
            <p:custDataLst>
              <p:tags r:id="rId1"/>
            </p:custDataLst>
          </p:nvPr>
        </p:nvPicPr>
        <p:blipFill>
          <a:blip r:embed="rId7"/>
          <a:srcRect/>
          <a:stretch>
            <a:fillRect/>
          </a:stretch>
        </p:blipFill>
        <p:spPr>
          <a:xfrm>
            <a:off x="10451593" y="6131653"/>
            <a:ext cx="1130808" cy="351142"/>
          </a:xfrm>
          <a:prstGeom prst="rect">
            <a:avLst/>
          </a:prstGeom>
        </p:spPr>
      </p:pic>
      <p:sp>
        <p:nvSpPr>
          <p:cNvPr id="9" name="Title 1"/>
          <p:cNvSpPr>
            <a:spLocks noGrp="1"/>
          </p:cNvSpPr>
          <p:nvPr>
            <p:ph type="title" hasCustomPrompt="1"/>
            <p:custDataLst>
              <p:tags r:id="rId2"/>
            </p:custDataLst>
          </p:nvPr>
        </p:nvSpPr>
        <p:spPr>
          <a:xfrm>
            <a:off x="609600" y="609600"/>
            <a:ext cx="8867774"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pic>
        <p:nvPicPr>
          <p:cNvPr id="11" name="Picture 10"/>
          <p:cNvPicPr>
            <a:picLocks noChangeAspect="1"/>
          </p:cNvPicPr>
          <p:nvPr userDrawn="1">
            <p:custDataLst>
              <p:tags r:id="rId3"/>
            </p:custDataLst>
          </p:nvPr>
        </p:nvPicPr>
        <p:blipFill rotWithShape="1">
          <a:blip r:embed="rId8"/>
          <a:srcRect l="72237" b="37123"/>
          <a:stretch>
            <a:fillRect/>
          </a:stretch>
        </p:blipFill>
        <p:spPr>
          <a:xfrm>
            <a:off x="8807116" y="0"/>
            <a:ext cx="3384884" cy="4312118"/>
          </a:xfrm>
          <a:prstGeom prst="rect">
            <a:avLst/>
          </a:prstGeom>
        </p:spPr>
      </p:pic>
      <p:pic>
        <p:nvPicPr>
          <p:cNvPr id="12" name="Picture 11"/>
          <p:cNvPicPr>
            <a:picLocks noChangeAspect="1"/>
          </p:cNvPicPr>
          <p:nvPr userDrawn="1">
            <p:custDataLst>
              <p:tags r:id="rId4"/>
            </p:custDataLst>
          </p:nvPr>
        </p:nvPicPr>
        <p:blipFill>
          <a:blip r:embed="rId9"/>
          <a:stretch>
            <a:fillRect/>
          </a:stretch>
        </p:blipFill>
        <p:spPr>
          <a:xfrm>
            <a:off x="0" y="6781800"/>
            <a:ext cx="12192000" cy="76200"/>
          </a:xfrm>
          <a:prstGeom prst="rect">
            <a:avLst/>
          </a:prstGeom>
        </p:spPr>
      </p:pic>
      <p:sp>
        <p:nvSpPr>
          <p:cNvPr id="15" name="Content Placeholder 2"/>
          <p:cNvSpPr>
            <a:spLocks noGrp="1"/>
          </p:cNvSpPr>
          <p:nvPr>
            <p:ph sz="quarter" idx="21" hasCustomPrompt="1"/>
            <p:custDataLst>
              <p:tags r:id="rId5"/>
            </p:custDataLst>
          </p:nvPr>
        </p:nvSpPr>
        <p:spPr>
          <a:xfrm>
            <a:off x="609599" y="1663200"/>
            <a:ext cx="8867775"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Agenda 1">
    <p:spTree>
      <p:nvGrpSpPr>
        <p:cNvPr id="1" name=""/>
        <p:cNvGrpSpPr/>
        <p:nvPr/>
      </p:nvGrpSpPr>
      <p:grpSpPr>
        <a:xfrm>
          <a:off x="0" y="0"/>
          <a:ext cx="0" cy="0"/>
          <a:chOff x="0" y="0"/>
          <a:chExt cx="0" cy="0"/>
        </a:xfrm>
      </p:grpSpPr>
      <p:pic>
        <p:nvPicPr>
          <p:cNvPr id="3" name="Picture 2" descr="Chart&#10;&#10;Description automatically generated with medium confidence"/>
          <p:cNvPicPr>
            <a:picLocks noChangeAspect="1"/>
          </p:cNvPicPr>
          <p:nvPr userDrawn="1">
            <p:custDataLst>
              <p:tags r:id="rId1"/>
            </p:custDataLst>
          </p:nvPr>
        </p:nvPicPr>
        <p:blipFill rotWithShape="1">
          <a:blip r:embed="rId7"/>
          <a:srcRect r="1312"/>
          <a:stretch>
            <a:fillRect/>
          </a:stretch>
        </p:blipFill>
        <p:spPr>
          <a:xfrm>
            <a:off x="8916196" y="0"/>
            <a:ext cx="3275804" cy="4267201"/>
          </a:xfrm>
          <a:prstGeom prst="rect">
            <a:avLst/>
          </a:prstGeom>
        </p:spPr>
      </p:pic>
      <p:pic>
        <p:nvPicPr>
          <p:cNvPr id="6" name="Picture 5"/>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0" y="6781800"/>
            <a:ext cx="12192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a:spLocks noGrp="1"/>
          </p:cNvSpPr>
          <p:nvPr>
            <p:ph type="title"/>
            <p:custDataLst>
              <p:tags r:id="rId3"/>
            </p:custDataLst>
          </p:nvPr>
        </p:nvSpPr>
        <p:spPr>
          <a:xfrm>
            <a:off x="609600" y="609600"/>
            <a:ext cx="8867774"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a:t>单击此处编辑母版标题样式</a:t>
            </a:r>
            <a:endParaRPr lang="en-GB" noProof="0" dirty="0"/>
          </a:p>
        </p:txBody>
      </p:sp>
      <p:sp>
        <p:nvSpPr>
          <p:cNvPr id="15" name="Content Placeholder 2"/>
          <p:cNvSpPr>
            <a:spLocks noGrp="1"/>
          </p:cNvSpPr>
          <p:nvPr>
            <p:ph sz="quarter" idx="21"/>
            <p:custDataLst>
              <p:tags r:id="rId4"/>
            </p:custDataLst>
          </p:nvPr>
        </p:nvSpPr>
        <p:spPr>
          <a:xfrm>
            <a:off x="609599" y="1663200"/>
            <a:ext cx="8867775"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endParaRPr lang="en-GB" noProof="0" dirty="0"/>
          </a:p>
        </p:txBody>
      </p:sp>
      <p:pic>
        <p:nvPicPr>
          <p:cNvPr id="7" name="Picture 13"/>
          <p:cNvPicPr>
            <a:picLocks noChangeAspect="1"/>
          </p:cNvPicPr>
          <p:nvPr userDrawn="1">
            <p:custDataLst>
              <p:tags r:id="rId5"/>
            </p:custDataLst>
          </p:nvPr>
        </p:nvPicPr>
        <p:blipFill>
          <a:blip r:embed="rId9"/>
          <a:srcRect/>
          <a:stretch>
            <a:fillRect/>
          </a:stretch>
        </p:blipFill>
        <p:spPr>
          <a:xfrm>
            <a:off x="10451593" y="6131653"/>
            <a:ext cx="1130808" cy="351142"/>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9" name="Title 1"/>
          <p:cNvSpPr>
            <a:spLocks noGrp="1"/>
          </p:cNvSpPr>
          <p:nvPr>
            <p:ph type="title" hasCustomPrompt="1"/>
            <p:custDataLst>
              <p:tags r:id="rId1"/>
            </p:custDataLst>
          </p:nvPr>
        </p:nvSpPr>
        <p:spPr>
          <a:xfrm>
            <a:off x="609600" y="609600"/>
            <a:ext cx="10974018" cy="410233"/>
          </a:xfrm>
          <a:prstGeom prst="rect">
            <a:avLst/>
          </a:prstGeom>
        </p:spPr>
        <p:txBody>
          <a:bodyPr lIns="0" tIns="0" rIns="0" bIns="0" anchor="t">
            <a:noAutofit/>
          </a:bodyPr>
          <a:lstStyle>
            <a:lvl1pPr>
              <a:defRPr lang="en-US" sz="2400" b="1" dirty="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单击此处添加标题</a:t>
            </a:r>
            <a:endParaRPr lang="en-GB" noProof="0" dirty="0"/>
          </a:p>
        </p:txBody>
      </p:sp>
      <p:sp>
        <p:nvSpPr>
          <p:cNvPr id="15" name="Text Placeholder 14"/>
          <p:cNvSpPr>
            <a:spLocks noGrp="1"/>
          </p:cNvSpPr>
          <p:nvPr>
            <p:ph type="body" sz="quarter" idx="10" hasCustomPrompt="1"/>
            <p:custDataLst>
              <p:tags r:id="rId2"/>
            </p:custDataLst>
          </p:nvPr>
        </p:nvSpPr>
        <p:spPr>
          <a:xfrm>
            <a:off x="6096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Font typeface="Arial" panose="020B0604020202020204" pitchFamily="34" charset="0"/>
              <a:buNone/>
              <a:defRPr lang="en-US" sz="1600" b="1" smtClean="0">
                <a:solidFill>
                  <a:srgbClr val="000000"/>
                </a:solidFill>
                <a:latin typeface="Arial" panose="020B0604020202020204" pitchFamily="34" charset="0"/>
                <a:cs typeface="Arial" panose="020B0604020202020204" pitchFamily="34" charset="0"/>
              </a:defRPr>
            </a:lvl1pPr>
            <a:lvl2pPr>
              <a:defRPr lang="en-US" sz="1800" smtClean="0">
                <a:solidFill>
                  <a:schemeClr val="lt1"/>
                </a:solidFill>
              </a:defRPr>
            </a:lvl2pPr>
            <a:lvl3pPr>
              <a:defRPr lang="en-US" sz="1800" smtClean="0">
                <a:solidFill>
                  <a:schemeClr val="lt1"/>
                </a:solidFill>
              </a:defRPr>
            </a:lvl3pPr>
            <a:lvl4pPr>
              <a:defRPr lang="en-US" smtClean="0">
                <a:solidFill>
                  <a:schemeClr val="lt1"/>
                </a:solidFill>
              </a:defRPr>
            </a:lvl4pPr>
            <a:lvl5pPr>
              <a:defRPr lang="en-US">
                <a:solidFill>
                  <a:schemeClr val="lt1"/>
                </a:solidFill>
              </a:defRPr>
            </a:lvl5pPr>
          </a:lstStyle>
          <a:p>
            <a:pPr marL="0" lvl="0" algn="ctr"/>
            <a:r>
              <a:rPr lang="en-GB" noProof="0" dirty="0"/>
              <a:t>##</a:t>
            </a:r>
          </a:p>
        </p:txBody>
      </p:sp>
      <p:sp>
        <p:nvSpPr>
          <p:cNvPr id="17" name="Text Placeholder 14"/>
          <p:cNvSpPr>
            <a:spLocks noGrp="1"/>
          </p:cNvSpPr>
          <p:nvPr>
            <p:ph type="body" sz="quarter" idx="11" hasCustomPrompt="1"/>
            <p:custDataLst>
              <p:tags r:id="rId3"/>
            </p:custDataLst>
          </p:nvPr>
        </p:nvSpPr>
        <p:spPr>
          <a:xfrm>
            <a:off x="6096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18" name="Text Placeholder 14"/>
          <p:cNvSpPr>
            <a:spLocks noGrp="1"/>
          </p:cNvSpPr>
          <p:nvPr>
            <p:ph type="body" sz="quarter" idx="12" hasCustomPrompt="1"/>
            <p:custDataLst>
              <p:tags r:id="rId4"/>
            </p:custDataLst>
          </p:nvPr>
        </p:nvSpPr>
        <p:spPr>
          <a:xfrm>
            <a:off x="6096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dirty="0"/>
              <a:t>##</a:t>
            </a:r>
          </a:p>
        </p:txBody>
      </p:sp>
      <p:sp>
        <p:nvSpPr>
          <p:cNvPr id="19" name="Text Placeholder 14"/>
          <p:cNvSpPr>
            <a:spLocks noGrp="1"/>
          </p:cNvSpPr>
          <p:nvPr>
            <p:ph type="body" sz="quarter" idx="13" hasCustomPrompt="1"/>
            <p:custDataLst>
              <p:tags r:id="rId5"/>
            </p:custDataLst>
          </p:nvPr>
        </p:nvSpPr>
        <p:spPr>
          <a:xfrm>
            <a:off x="6096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0" name="Text Placeholder 14"/>
          <p:cNvSpPr>
            <a:spLocks noGrp="1"/>
          </p:cNvSpPr>
          <p:nvPr>
            <p:ph type="body" sz="quarter" idx="14" hasCustomPrompt="1"/>
            <p:custDataLst>
              <p:tags r:id="rId6"/>
            </p:custDataLst>
          </p:nvPr>
        </p:nvSpPr>
        <p:spPr>
          <a:xfrm>
            <a:off x="6096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1" name="Text Placeholder 14"/>
          <p:cNvSpPr>
            <a:spLocks noGrp="1"/>
          </p:cNvSpPr>
          <p:nvPr>
            <p:ph type="body" sz="quarter" idx="15" hasCustomPrompt="1"/>
            <p:custDataLst>
              <p:tags r:id="rId7"/>
            </p:custDataLst>
          </p:nvPr>
        </p:nvSpPr>
        <p:spPr>
          <a:xfrm>
            <a:off x="6248400" y="1524000"/>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US" dirty="0"/>
              <a:t>##</a:t>
            </a:r>
          </a:p>
        </p:txBody>
      </p:sp>
      <p:sp>
        <p:nvSpPr>
          <p:cNvPr id="22" name="Text Placeholder 14"/>
          <p:cNvSpPr>
            <a:spLocks noGrp="1"/>
          </p:cNvSpPr>
          <p:nvPr>
            <p:ph type="body" sz="quarter" idx="16" hasCustomPrompt="1"/>
            <p:custDataLst>
              <p:tags r:id="rId8"/>
            </p:custDataLst>
          </p:nvPr>
        </p:nvSpPr>
        <p:spPr>
          <a:xfrm>
            <a:off x="6248400" y="2435717"/>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a:t>##</a:t>
            </a:r>
          </a:p>
        </p:txBody>
      </p:sp>
      <p:sp>
        <p:nvSpPr>
          <p:cNvPr id="23" name="Text Placeholder 14"/>
          <p:cNvSpPr>
            <a:spLocks noGrp="1"/>
          </p:cNvSpPr>
          <p:nvPr>
            <p:ph type="body" sz="quarter" idx="17" hasCustomPrompt="1"/>
            <p:custDataLst>
              <p:tags r:id="rId9"/>
            </p:custDataLst>
          </p:nvPr>
        </p:nvSpPr>
        <p:spPr>
          <a:xfrm>
            <a:off x="6248400" y="5170869"/>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chemeClr val="tx1"/>
                </a:solidFill>
              </a:defRPr>
            </a:lvl1pPr>
          </a:lstStyle>
          <a:p>
            <a:pPr marL="228600" lvl="0" indent="-228600" algn="ctr"/>
            <a:r>
              <a:rPr lang="en-GB" noProof="0" dirty="0"/>
              <a:t>##</a:t>
            </a:r>
          </a:p>
        </p:txBody>
      </p:sp>
      <p:sp>
        <p:nvSpPr>
          <p:cNvPr id="24" name="Text Placeholder 14"/>
          <p:cNvSpPr>
            <a:spLocks noGrp="1"/>
          </p:cNvSpPr>
          <p:nvPr>
            <p:ph type="body" sz="quarter" idx="18" hasCustomPrompt="1"/>
            <p:custDataLst>
              <p:tags r:id="rId10"/>
            </p:custDataLst>
          </p:nvPr>
        </p:nvSpPr>
        <p:spPr>
          <a:xfrm>
            <a:off x="6248400" y="4259151"/>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latin typeface="Arial" panose="020B0604020202020204" pitchFamily="34" charset="0"/>
                <a:cs typeface="Arial" panose="020B0604020202020204" pitchFamily="34" charset="0"/>
              </a:defRPr>
            </a:lvl1pPr>
          </a:lstStyle>
          <a:p>
            <a:pPr marL="228600" lvl="0" indent="-228600" algn="ctr"/>
            <a:r>
              <a:rPr lang="en-GB" noProof="0"/>
              <a:t>##</a:t>
            </a:r>
          </a:p>
        </p:txBody>
      </p:sp>
      <p:sp>
        <p:nvSpPr>
          <p:cNvPr id="25" name="Text Placeholder 14"/>
          <p:cNvSpPr>
            <a:spLocks noGrp="1"/>
          </p:cNvSpPr>
          <p:nvPr>
            <p:ph type="body" sz="quarter" idx="19" hasCustomPrompt="1"/>
            <p:custDataLst>
              <p:tags r:id="rId11"/>
            </p:custDataLst>
          </p:nvPr>
        </p:nvSpPr>
        <p:spPr>
          <a:xfrm>
            <a:off x="6248400" y="3347434"/>
            <a:ext cx="625736" cy="621840"/>
          </a:xfrm>
          <a:prstGeom prst="ellipse">
            <a:avLst/>
          </a:prstGeom>
          <a:gradFill>
            <a:gsLst>
              <a:gs pos="0">
                <a:schemeClr val="accent3"/>
              </a:gs>
              <a:gs pos="100000">
                <a:schemeClr val="accent1"/>
              </a:gs>
            </a:gsLst>
            <a:lin ang="5400000" scaled="1"/>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lvl1pPr marL="0" indent="0" algn="ctr">
              <a:buNone/>
              <a:defRPr lang="en-US" sz="1600" b="1" dirty="0">
                <a:solidFill>
                  <a:srgbClr val="000000"/>
                </a:solidFill>
              </a:defRPr>
            </a:lvl1pPr>
          </a:lstStyle>
          <a:p>
            <a:pPr marL="228600" lvl="0" indent="-228600" algn="ctr"/>
            <a:r>
              <a:rPr lang="en-GB" noProof="0"/>
              <a:t>##</a:t>
            </a:r>
          </a:p>
        </p:txBody>
      </p:sp>
      <p:sp>
        <p:nvSpPr>
          <p:cNvPr id="26" name="Text Placeholder 27"/>
          <p:cNvSpPr>
            <a:spLocks noGrp="1"/>
          </p:cNvSpPr>
          <p:nvPr>
            <p:ph type="body" sz="quarter" idx="20" hasCustomPrompt="1"/>
            <p:custDataLst>
              <p:tags r:id="rId12"/>
            </p:custDataLst>
          </p:nvPr>
        </p:nvSpPr>
        <p:spPr>
          <a:xfrm>
            <a:off x="1400174"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27" name="Text Placeholder 27"/>
          <p:cNvSpPr>
            <a:spLocks noGrp="1"/>
          </p:cNvSpPr>
          <p:nvPr>
            <p:ph type="body" sz="quarter" idx="21" hasCustomPrompt="1"/>
            <p:custDataLst>
              <p:tags r:id="rId13"/>
            </p:custDataLst>
          </p:nvPr>
        </p:nvSpPr>
        <p:spPr>
          <a:xfrm>
            <a:off x="1400174" y="1912825"/>
            <a:ext cx="4543426" cy="193899"/>
          </a:xfrm>
          <a:prstGeom prst="rect">
            <a:avLst/>
          </a:prstGeom>
        </p:spPr>
        <p:txBody>
          <a:bodyPr lIns="0" tIns="0" rIns="0" bIns="0" anchor="t">
            <a:noAutofit/>
          </a:bodyPr>
          <a:lstStyle>
            <a:lvl1pPr marL="0" indent="0">
              <a:buNone/>
              <a:defRPr sz="1200" b="0" baseline="0">
                <a:solidFill>
                  <a:srgbClr val="000000"/>
                </a:solidFill>
                <a:latin typeface="Arial" panose="020B0604020202020204" pitchFamily="34" charset="0"/>
              </a:defRPr>
            </a:lvl1pPr>
          </a:lstStyle>
          <a:p>
            <a:pPr lvl="0"/>
            <a:r>
              <a:rPr lang="zh-CN" altLang="en-US" noProof="0" dirty="0"/>
              <a:t>副标题</a:t>
            </a:r>
          </a:p>
        </p:txBody>
      </p:sp>
      <p:sp>
        <p:nvSpPr>
          <p:cNvPr id="28" name="Text Placeholder 27"/>
          <p:cNvSpPr>
            <a:spLocks noGrp="1"/>
          </p:cNvSpPr>
          <p:nvPr>
            <p:ph type="body" sz="quarter" idx="22" hasCustomPrompt="1"/>
            <p:custDataLst>
              <p:tags r:id="rId14"/>
            </p:custDataLst>
          </p:nvPr>
        </p:nvSpPr>
        <p:spPr>
          <a:xfrm>
            <a:off x="1400174"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29" name="Text Placeholder 27"/>
          <p:cNvSpPr>
            <a:spLocks noGrp="1"/>
          </p:cNvSpPr>
          <p:nvPr>
            <p:ph type="body" sz="quarter" idx="23" hasCustomPrompt="1"/>
            <p:custDataLst>
              <p:tags r:id="rId15"/>
            </p:custDataLst>
          </p:nvPr>
        </p:nvSpPr>
        <p:spPr>
          <a:xfrm>
            <a:off x="1400174"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0" name="Text Placeholder 27"/>
          <p:cNvSpPr>
            <a:spLocks noGrp="1"/>
          </p:cNvSpPr>
          <p:nvPr>
            <p:ph type="body" sz="quarter" idx="24" hasCustomPrompt="1"/>
            <p:custDataLst>
              <p:tags r:id="rId16"/>
            </p:custDataLst>
          </p:nvPr>
        </p:nvSpPr>
        <p:spPr>
          <a:xfrm>
            <a:off x="1400174"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1" name="Text Placeholder 27"/>
          <p:cNvSpPr>
            <a:spLocks noGrp="1"/>
          </p:cNvSpPr>
          <p:nvPr>
            <p:ph type="body" sz="quarter" idx="25" hasCustomPrompt="1"/>
            <p:custDataLst>
              <p:tags r:id="rId17"/>
            </p:custDataLst>
          </p:nvPr>
        </p:nvSpPr>
        <p:spPr>
          <a:xfrm>
            <a:off x="1400174"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2" name="Text Placeholder 27"/>
          <p:cNvSpPr>
            <a:spLocks noGrp="1"/>
          </p:cNvSpPr>
          <p:nvPr>
            <p:ph type="body" sz="quarter" idx="26" hasCustomPrompt="1"/>
            <p:custDataLst>
              <p:tags r:id="rId18"/>
            </p:custDataLst>
          </p:nvPr>
        </p:nvSpPr>
        <p:spPr>
          <a:xfrm>
            <a:off x="1400174"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3" name="Text Placeholder 27"/>
          <p:cNvSpPr>
            <a:spLocks noGrp="1"/>
          </p:cNvSpPr>
          <p:nvPr>
            <p:ph type="body" sz="quarter" idx="27" hasCustomPrompt="1"/>
            <p:custDataLst>
              <p:tags r:id="rId19"/>
            </p:custDataLst>
          </p:nvPr>
        </p:nvSpPr>
        <p:spPr>
          <a:xfrm>
            <a:off x="1400174"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4" name="Text Placeholder 27"/>
          <p:cNvSpPr>
            <a:spLocks noGrp="1"/>
          </p:cNvSpPr>
          <p:nvPr>
            <p:ph type="body" sz="quarter" idx="28" hasCustomPrompt="1"/>
            <p:custDataLst>
              <p:tags r:id="rId20"/>
            </p:custDataLst>
          </p:nvPr>
        </p:nvSpPr>
        <p:spPr>
          <a:xfrm>
            <a:off x="1400174"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5" name="Text Placeholder 27"/>
          <p:cNvSpPr>
            <a:spLocks noGrp="1"/>
          </p:cNvSpPr>
          <p:nvPr>
            <p:ph type="body" sz="quarter" idx="29" hasCustomPrompt="1"/>
            <p:custDataLst>
              <p:tags r:id="rId21"/>
            </p:custDataLst>
          </p:nvPr>
        </p:nvSpPr>
        <p:spPr>
          <a:xfrm>
            <a:off x="1400174"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6" name="Text Placeholder 27"/>
          <p:cNvSpPr>
            <a:spLocks noGrp="1"/>
          </p:cNvSpPr>
          <p:nvPr>
            <p:ph type="body" sz="quarter" idx="30" hasCustomPrompt="1"/>
            <p:custDataLst>
              <p:tags r:id="rId22"/>
            </p:custDataLst>
          </p:nvPr>
        </p:nvSpPr>
        <p:spPr>
          <a:xfrm>
            <a:off x="7038975" y="1574966"/>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7" name="Text Placeholder 27"/>
          <p:cNvSpPr>
            <a:spLocks noGrp="1"/>
          </p:cNvSpPr>
          <p:nvPr>
            <p:ph type="body" sz="quarter" idx="31" hasCustomPrompt="1"/>
            <p:custDataLst>
              <p:tags r:id="rId23"/>
            </p:custDataLst>
          </p:nvPr>
        </p:nvSpPr>
        <p:spPr>
          <a:xfrm>
            <a:off x="7038975" y="1912825"/>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38" name="Text Placeholder 27"/>
          <p:cNvSpPr>
            <a:spLocks noGrp="1"/>
          </p:cNvSpPr>
          <p:nvPr>
            <p:ph type="body" sz="quarter" idx="32" hasCustomPrompt="1"/>
            <p:custDataLst>
              <p:tags r:id="rId24"/>
            </p:custDataLst>
          </p:nvPr>
        </p:nvSpPr>
        <p:spPr>
          <a:xfrm>
            <a:off x="7038975" y="2514352"/>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39" name="Text Placeholder 27"/>
          <p:cNvSpPr>
            <a:spLocks noGrp="1"/>
          </p:cNvSpPr>
          <p:nvPr>
            <p:ph type="body" sz="quarter" idx="33" hasCustomPrompt="1"/>
            <p:custDataLst>
              <p:tags r:id="rId25"/>
            </p:custDataLst>
          </p:nvPr>
        </p:nvSpPr>
        <p:spPr>
          <a:xfrm>
            <a:off x="7038975" y="2852211"/>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0" name="Text Placeholder 27"/>
          <p:cNvSpPr>
            <a:spLocks noGrp="1"/>
          </p:cNvSpPr>
          <p:nvPr>
            <p:ph type="body" sz="quarter" idx="34" hasCustomPrompt="1"/>
            <p:custDataLst>
              <p:tags r:id="rId26"/>
            </p:custDataLst>
          </p:nvPr>
        </p:nvSpPr>
        <p:spPr>
          <a:xfrm>
            <a:off x="7038975" y="342496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1" name="Text Placeholder 27"/>
          <p:cNvSpPr>
            <a:spLocks noGrp="1"/>
          </p:cNvSpPr>
          <p:nvPr>
            <p:ph type="body" sz="quarter" idx="35" hasCustomPrompt="1"/>
            <p:custDataLst>
              <p:tags r:id="rId27"/>
            </p:custDataLst>
          </p:nvPr>
        </p:nvSpPr>
        <p:spPr>
          <a:xfrm>
            <a:off x="7038975" y="376282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2" name="Text Placeholder 27"/>
          <p:cNvSpPr>
            <a:spLocks noGrp="1"/>
          </p:cNvSpPr>
          <p:nvPr>
            <p:ph type="body" sz="quarter" idx="36" hasCustomPrompt="1"/>
            <p:custDataLst>
              <p:tags r:id="rId28"/>
            </p:custDataLst>
          </p:nvPr>
        </p:nvSpPr>
        <p:spPr>
          <a:xfrm>
            <a:off x="7038975" y="4312435"/>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3" name="Text Placeholder 27"/>
          <p:cNvSpPr>
            <a:spLocks noGrp="1"/>
          </p:cNvSpPr>
          <p:nvPr>
            <p:ph type="body" sz="quarter" idx="37" hasCustomPrompt="1"/>
            <p:custDataLst>
              <p:tags r:id="rId29"/>
            </p:custDataLst>
          </p:nvPr>
        </p:nvSpPr>
        <p:spPr>
          <a:xfrm>
            <a:off x="7038975" y="4650294"/>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sp>
        <p:nvSpPr>
          <p:cNvPr id="44" name="Text Placeholder 27"/>
          <p:cNvSpPr>
            <a:spLocks noGrp="1"/>
          </p:cNvSpPr>
          <p:nvPr>
            <p:ph type="body" sz="quarter" idx="38" hasCustomPrompt="1"/>
            <p:custDataLst>
              <p:tags r:id="rId30"/>
            </p:custDataLst>
          </p:nvPr>
        </p:nvSpPr>
        <p:spPr>
          <a:xfrm>
            <a:off x="7038975" y="5253073"/>
            <a:ext cx="4543426" cy="323850"/>
          </a:xfrm>
          <a:prstGeom prst="rect">
            <a:avLst/>
          </a:prstGeom>
        </p:spPr>
        <p:txBody>
          <a:bodyPr lIns="0" tIns="0" rIns="0" bIns="0" anchor="t">
            <a:noAutofit/>
          </a:bodyPr>
          <a:lstStyle>
            <a:lvl1pPr marL="0" indent="0">
              <a:buNone/>
              <a:defRPr sz="1800" b="1">
                <a:solidFill>
                  <a:srgbClr val="000000"/>
                </a:solidFill>
                <a:latin typeface="Arial" panose="020B0604020202020204" pitchFamily="34" charset="0"/>
                <a:cs typeface="Arial" panose="020B0604020202020204" pitchFamily="34" charset="0"/>
              </a:defRPr>
            </a:lvl1pPr>
          </a:lstStyle>
          <a:p>
            <a:pPr lvl="0"/>
            <a:r>
              <a:rPr lang="zh-CN" altLang="en-US" noProof="0" dirty="0"/>
              <a:t>标题</a:t>
            </a:r>
          </a:p>
        </p:txBody>
      </p:sp>
      <p:sp>
        <p:nvSpPr>
          <p:cNvPr id="45" name="Text Placeholder 27"/>
          <p:cNvSpPr>
            <a:spLocks noGrp="1"/>
          </p:cNvSpPr>
          <p:nvPr>
            <p:ph type="body" sz="quarter" idx="39" hasCustomPrompt="1"/>
            <p:custDataLst>
              <p:tags r:id="rId31"/>
            </p:custDataLst>
          </p:nvPr>
        </p:nvSpPr>
        <p:spPr>
          <a:xfrm>
            <a:off x="7038975" y="5590932"/>
            <a:ext cx="4543426" cy="193899"/>
          </a:xfrm>
          <a:prstGeom prst="rect">
            <a:avLst/>
          </a:prstGeom>
        </p:spPr>
        <p:txBody>
          <a:bodyPr lIns="0" tIns="0" rIns="0" bIns="0" anchor="t">
            <a:noAutofit/>
          </a:bodyPr>
          <a:lstStyle>
            <a:lvl1pPr marL="0" indent="0">
              <a:buNone/>
              <a:defRPr sz="1200" b="0">
                <a:solidFill>
                  <a:srgbClr val="000000"/>
                </a:solidFill>
                <a:latin typeface="Arial" panose="020B0604020202020204" pitchFamily="34" charset="0"/>
                <a:cs typeface="Arial" panose="020B0604020202020204" pitchFamily="34" charset="0"/>
              </a:defRPr>
            </a:lvl1pPr>
          </a:lstStyle>
          <a:p>
            <a:pPr lvl="0"/>
            <a:r>
              <a:rPr lang="zh-CN" altLang="en-US" noProof="0" dirty="0"/>
              <a:t>副标题</a:t>
            </a:r>
          </a:p>
        </p:txBody>
      </p:sp>
      <p:pic>
        <p:nvPicPr>
          <p:cNvPr id="46" name="Picture 45"/>
          <p:cNvPicPr>
            <a:picLocks noChangeAspect="1"/>
          </p:cNvPicPr>
          <p:nvPr userDrawn="1">
            <p:custDataLst>
              <p:tags r:id="rId32"/>
            </p:custDataLst>
          </p:nvPr>
        </p:nvPicPr>
        <p:blipFill>
          <a:blip r:embed="rId35"/>
          <a:stretch>
            <a:fillRect/>
          </a:stretch>
        </p:blipFill>
        <p:spPr>
          <a:xfrm>
            <a:off x="0" y="6781800"/>
            <a:ext cx="12192000" cy="76200"/>
          </a:xfrm>
          <a:prstGeom prst="rect">
            <a:avLst/>
          </a:prstGeom>
        </p:spPr>
      </p:pic>
      <p:pic>
        <p:nvPicPr>
          <p:cNvPr id="48" name="Picture 13"/>
          <p:cNvPicPr>
            <a:picLocks noChangeAspect="1"/>
          </p:cNvPicPr>
          <p:nvPr userDrawn="1">
            <p:custDataLst>
              <p:tags r:id="rId33"/>
            </p:custDataLst>
          </p:nvPr>
        </p:nvPicPr>
        <p:blipFill>
          <a:blip r:embed="rId36"/>
          <a:srcRect/>
          <a:stretch>
            <a:fillRect/>
          </a:stretch>
        </p:blipFill>
        <p:spPr>
          <a:xfrm>
            <a:off x="10451593" y="6131653"/>
            <a:ext cx="1130808" cy="35114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genda 3">
    <p:bg>
      <p:bgPr>
        <a:gradFill>
          <a:gsLst>
            <a:gs pos="0">
              <a:srgbClr val="0F5F7E"/>
            </a:gs>
            <a:gs pos="100000">
              <a:srgbClr val="008CB1"/>
            </a:gs>
          </a:gsLst>
          <a:lin ang="5400000" scaled="1"/>
        </a:gradFill>
        <a:effectLst/>
      </p:bgPr>
    </p:bg>
    <p:spTree>
      <p:nvGrpSpPr>
        <p:cNvPr id="1" name=""/>
        <p:cNvGrpSpPr/>
        <p:nvPr/>
      </p:nvGrpSpPr>
      <p:grpSpPr>
        <a:xfrm>
          <a:off x="0" y="0"/>
          <a:ext cx="0" cy="0"/>
          <a:chOff x="0" y="0"/>
          <a:chExt cx="0" cy="0"/>
        </a:xfrm>
      </p:grpSpPr>
      <p:pic>
        <p:nvPicPr>
          <p:cNvPr id="5" name="Picture 4"/>
          <p:cNvPicPr>
            <a:picLocks noChangeAspect="1"/>
          </p:cNvPicPr>
          <p:nvPr userDrawn="1">
            <p:custDataLst>
              <p:tags r:id="rId1"/>
            </p:custDataLst>
          </p:nvPr>
        </p:nvPicPr>
        <p:blipFill>
          <a:blip r:embed="rId14"/>
          <a:srcRect/>
          <a:stretch>
            <a:fillRect/>
          </a:stretch>
        </p:blipFill>
        <p:spPr>
          <a:xfrm>
            <a:off x="10456945" y="6133788"/>
            <a:ext cx="1120100" cy="348629"/>
          </a:xfrm>
          <a:prstGeom prst="rect">
            <a:avLst/>
          </a:prstGeom>
        </p:spPr>
      </p:pic>
      <p:sp>
        <p:nvSpPr>
          <p:cNvPr id="30" name="Title 1"/>
          <p:cNvSpPr>
            <a:spLocks noGrp="1"/>
          </p:cNvSpPr>
          <p:nvPr>
            <p:ph type="title" hasCustomPrompt="1"/>
            <p:custDataLst>
              <p:tags r:id="rId2"/>
            </p:custDataLst>
          </p:nvPr>
        </p:nvSpPr>
        <p:spPr>
          <a:xfrm>
            <a:off x="609600" y="609600"/>
            <a:ext cx="10974018" cy="410233"/>
          </a:xfrm>
          <a:prstGeom prst="rect">
            <a:avLst/>
          </a:prstGeom>
        </p:spPr>
        <p:txBody>
          <a:bodyPr lIns="0" tIns="0" rIns="0" bIns="0" anchor="t">
            <a:noAutofit/>
          </a:bodyPr>
          <a:lstStyle>
            <a:lvl1pPr>
              <a:defRPr lang="en-US" sz="2400" b="1" dirty="0">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单击此处添加标题</a:t>
            </a:r>
            <a:endParaRPr lang="en-GB" noProof="0" dirty="0"/>
          </a:p>
        </p:txBody>
      </p:sp>
      <p:sp>
        <p:nvSpPr>
          <p:cNvPr id="31" name="Content Placeholder 2"/>
          <p:cNvSpPr>
            <a:spLocks noGrp="1"/>
          </p:cNvSpPr>
          <p:nvPr>
            <p:ph sz="quarter" idx="24" hasCustomPrompt="1"/>
            <p:custDataLst>
              <p:tags r:id="rId3"/>
            </p:custDataLst>
          </p:nvPr>
        </p:nvSpPr>
        <p:spPr>
          <a:xfrm>
            <a:off x="609600"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sp>
        <p:nvSpPr>
          <p:cNvPr id="33" name="Content Placeholder 2"/>
          <p:cNvSpPr>
            <a:spLocks noGrp="1"/>
          </p:cNvSpPr>
          <p:nvPr>
            <p:ph sz="quarter" idx="25" hasCustomPrompt="1"/>
            <p:custDataLst>
              <p:tags r:id="rId4"/>
            </p:custDataLst>
          </p:nvPr>
        </p:nvSpPr>
        <p:spPr>
          <a:xfrm>
            <a:off x="2852471" y="3051017"/>
            <a:ext cx="2002536" cy="2695027"/>
          </a:xfrm>
          <a:prstGeom prst="rect">
            <a:avLst/>
          </a:prstGeom>
        </p:spPr>
        <p:txBody>
          <a:bodyPr lIns="0" tIns="0" rIns="0" bIns="0"/>
          <a:lstStyle>
            <a:lvl1pPr marL="231775" indent="-231775">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defRPr sz="1100">
                <a:solidFill>
                  <a:srgbClr val="FFFFFF"/>
                </a:solidFill>
                <a:latin typeface="Arial" panose="020B0604020202020204" pitchFamily="34" charset="0"/>
                <a:cs typeface="Arial" panose="020B0604020202020204" pitchFamily="34" charset="0"/>
              </a:defRPr>
            </a:lvl4pPr>
            <a:lvl5pPr marL="1146175" indent="-231775">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4" name="Content Placeholder 2"/>
          <p:cNvSpPr>
            <a:spLocks noGrp="1"/>
          </p:cNvSpPr>
          <p:nvPr>
            <p:ph sz="quarter" idx="26" hasCustomPrompt="1"/>
            <p:custDataLst>
              <p:tags r:id="rId5"/>
            </p:custDataLst>
          </p:nvPr>
        </p:nvSpPr>
        <p:spPr>
          <a:xfrm>
            <a:off x="509534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5" name="Content Placeholder 2"/>
          <p:cNvSpPr>
            <a:spLocks noGrp="1"/>
          </p:cNvSpPr>
          <p:nvPr>
            <p:ph sz="quarter" idx="27" hasCustomPrompt="1"/>
            <p:custDataLst>
              <p:tags r:id="rId6"/>
            </p:custDataLst>
          </p:nvPr>
        </p:nvSpPr>
        <p:spPr>
          <a:xfrm>
            <a:off x="7338213"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6" name="Content Placeholder 2"/>
          <p:cNvSpPr>
            <a:spLocks noGrp="1"/>
          </p:cNvSpPr>
          <p:nvPr>
            <p:ph sz="quarter" idx="28" hasCustomPrompt="1"/>
            <p:custDataLst>
              <p:tags r:id="rId7"/>
            </p:custDataLst>
          </p:nvPr>
        </p:nvSpPr>
        <p:spPr>
          <a:xfrm>
            <a:off x="9581082" y="3051017"/>
            <a:ext cx="2002536" cy="2695027"/>
          </a:xfrm>
          <a:prstGeom prst="rect">
            <a:avLst/>
          </a:prstGeom>
        </p:spPr>
        <p:txBody>
          <a:bodyPr lIns="0" tIns="0" rIns="0" bIns="0"/>
          <a:lstStyle>
            <a:lvl1pPr marL="231775" indent="-231775">
              <a:spcBef>
                <a:spcPts val="500"/>
              </a:spcBef>
              <a:buFont typeface="Arial" panose="020B0604020202020204" pitchFamily="34" charset="0"/>
              <a:buChar char="•"/>
              <a:defRPr sz="1200">
                <a:solidFill>
                  <a:srgbClr val="FFFFFF"/>
                </a:solidFill>
                <a:latin typeface="Arial" panose="020B0604020202020204" pitchFamily="34" charset="0"/>
                <a:cs typeface="Arial" panose="020B0604020202020204" pitchFamily="34" charset="0"/>
              </a:defRPr>
            </a:lvl1pPr>
            <a:lvl2pPr marL="465455" indent="-233680">
              <a:spcBef>
                <a:spcPts val="500"/>
              </a:spcBef>
              <a:defRPr sz="1200">
                <a:solidFill>
                  <a:srgbClr val="FFFFFF"/>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100">
                <a:solidFill>
                  <a:srgbClr val="FFFFFF"/>
                </a:solidFill>
                <a:latin typeface="Arial" panose="020B0604020202020204" pitchFamily="34" charset="0"/>
                <a:cs typeface="Arial" panose="020B0604020202020204" pitchFamily="34" charset="0"/>
              </a:defRPr>
            </a:lvl3pPr>
            <a:lvl4pPr marL="914400" indent="-231775">
              <a:spcBef>
                <a:spcPts val="500"/>
              </a:spcBef>
              <a:defRPr sz="1100">
                <a:solidFill>
                  <a:srgbClr val="FFFFFF"/>
                </a:solidFill>
                <a:latin typeface="Arial" panose="020B0604020202020204" pitchFamily="34" charset="0"/>
                <a:cs typeface="Arial" panose="020B0604020202020204" pitchFamily="34" charset="0"/>
              </a:defRPr>
            </a:lvl4pPr>
            <a:lvl5pPr marL="1146175" indent="-231775">
              <a:spcBef>
                <a:spcPts val="500"/>
              </a:spcBef>
              <a:defRPr sz="1100">
                <a:solidFill>
                  <a:srgbClr val="FFFFFF"/>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5" name="Text Placeholder 2"/>
          <p:cNvSpPr>
            <a:spLocks noGrp="1"/>
          </p:cNvSpPr>
          <p:nvPr>
            <p:ph type="body" sz="quarter" idx="29"/>
            <p:custDataLst>
              <p:tags r:id="rId8"/>
            </p:custDataLst>
          </p:nvPr>
        </p:nvSpPr>
        <p:spPr>
          <a:xfrm>
            <a:off x="609600"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30"/>
            <p:custDataLst>
              <p:tags r:id="rId9"/>
            </p:custDataLst>
          </p:nvPr>
        </p:nvSpPr>
        <p:spPr>
          <a:xfrm>
            <a:off x="2852471"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3" name="Text Placeholder 2"/>
          <p:cNvSpPr>
            <a:spLocks noGrp="1"/>
          </p:cNvSpPr>
          <p:nvPr>
            <p:ph type="body" sz="quarter" idx="31"/>
            <p:custDataLst>
              <p:tags r:id="rId10"/>
            </p:custDataLst>
          </p:nvPr>
        </p:nvSpPr>
        <p:spPr>
          <a:xfrm>
            <a:off x="5094732"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5" name="Text Placeholder 2"/>
          <p:cNvSpPr>
            <a:spLocks noGrp="1"/>
          </p:cNvSpPr>
          <p:nvPr>
            <p:ph type="body" sz="quarter" idx="32"/>
            <p:custDataLst>
              <p:tags r:id="rId11"/>
            </p:custDataLst>
          </p:nvPr>
        </p:nvSpPr>
        <p:spPr>
          <a:xfrm>
            <a:off x="733821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7" name="Text Placeholder 2"/>
          <p:cNvSpPr>
            <a:spLocks noGrp="1"/>
          </p:cNvSpPr>
          <p:nvPr>
            <p:ph type="body" sz="quarter" idx="33"/>
            <p:custDataLst>
              <p:tags r:id="rId12"/>
            </p:custDataLst>
          </p:nvPr>
        </p:nvSpPr>
        <p:spPr>
          <a:xfrm>
            <a:off x="9579864" y="2313186"/>
            <a:ext cx="2002535" cy="639733"/>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7"/>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1663200"/>
            <a:ext cx="10972800" cy="42156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noProof="0" dirty="0"/>
          </a:p>
          <a:p>
            <a:pPr lvl="2"/>
            <a:r>
              <a:rPr lang="zh-CN" altLang="en-US" noProof="0" dirty="0"/>
              <a:t>三级</a:t>
            </a:r>
            <a:endParaRPr lang="en-GB" noProof="0" dirty="0"/>
          </a:p>
          <a:p>
            <a:pPr lvl="3"/>
            <a:r>
              <a:rPr lang="zh-CN" altLang="en-US" noProof="0" dirty="0"/>
              <a:t>四级</a:t>
            </a:r>
            <a:endParaRPr lang="en-GB" noProof="0" dirty="0"/>
          </a:p>
          <a:p>
            <a:pPr lvl="4"/>
            <a:r>
              <a:rPr lang="zh-CN" altLang="en-US" noProof="0" dirty="0"/>
              <a:t>五级</a:t>
            </a:r>
            <a:endParaRPr lang="en-GB" noProof="0" dirty="0"/>
          </a:p>
        </p:txBody>
      </p:sp>
      <p:pic>
        <p:nvPicPr>
          <p:cNvPr id="8" name="Picture 13"/>
          <p:cNvPicPr>
            <a:picLocks noChangeAspect="1"/>
          </p:cNvPicPr>
          <p:nvPr userDrawn="1">
            <p:custDataLst>
              <p:tags r:id="rId5"/>
            </p:custDataLst>
          </p:nvPr>
        </p:nvPicPr>
        <p:blipFill>
          <a:blip r:embed="rId8"/>
          <a:srcRect/>
          <a:stretch>
            <a:fillRect/>
          </a:stretch>
        </p:blipFill>
        <p:spPr>
          <a:xfrm>
            <a:off x="10451593" y="6131653"/>
            <a:ext cx="1130808" cy="351142"/>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 Content with Section Heading">
    <p:spTree>
      <p:nvGrpSpPr>
        <p:cNvPr id="1" name=""/>
        <p:cNvGrpSpPr/>
        <p:nvPr/>
      </p:nvGrpSpPr>
      <p:grpSpPr>
        <a:xfrm>
          <a:off x="0" y="0"/>
          <a:ext cx="0" cy="0"/>
          <a:chOff x="0" y="0"/>
          <a:chExt cx="0" cy="0"/>
        </a:xfrm>
      </p:grpSpPr>
      <p:sp>
        <p:nvSpPr>
          <p:cNvPr id="8" name="Text Placeholder 7"/>
          <p:cNvSpPr>
            <a:spLocks noGrp="1"/>
          </p:cNvSpPr>
          <p:nvPr>
            <p:ph type="body" sz="quarter" idx="22" hasCustomPrompt="1"/>
            <p:custDataLst>
              <p:tags r:id="rId1"/>
            </p:custDataLst>
          </p:nvPr>
        </p:nvSpPr>
        <p:spPr>
          <a:xfrm>
            <a:off x="609600" y="139738"/>
            <a:ext cx="4549453" cy="410233"/>
          </a:xfrm>
          <a:prstGeom prst="rect">
            <a:avLst/>
          </a:prstGeom>
        </p:spPr>
        <p:txBody>
          <a:bodyPr lIns="0" rIns="0" anchor="t"/>
          <a:lstStyle>
            <a:lvl1pPr marL="0" indent="0">
              <a:buFontTx/>
              <a:buNone/>
              <a:defRPr sz="11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单击此处添加章节标题</a:t>
            </a:r>
          </a:p>
        </p:txBody>
      </p:sp>
      <p:sp>
        <p:nvSpPr>
          <p:cNvPr id="12" name="Text Placeholder 2"/>
          <p:cNvSpPr>
            <a:spLocks noGrp="1"/>
          </p:cNvSpPr>
          <p:nvPr>
            <p:ph type="body" sz="quarter" idx="20" hasCustomPrompt="1"/>
            <p:custDataLst>
              <p:tags r:id="rId2"/>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3"/>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4"/>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5"/>
            </p:custDataLst>
          </p:nvPr>
        </p:nvSpPr>
        <p:spPr>
          <a:xfrm>
            <a:off x="609600" y="1663200"/>
            <a:ext cx="10972800" cy="4226400"/>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pic>
        <p:nvPicPr>
          <p:cNvPr id="5" name="Picture 4"/>
          <p:cNvPicPr>
            <a:picLocks noChangeAspect="1"/>
          </p:cNvPicPr>
          <p:nvPr userDrawn="1">
            <p:custDataLst>
              <p:tags r:id="rId6"/>
            </p:custDataLst>
          </p:nvPr>
        </p:nvPicPr>
        <p:blipFill>
          <a:blip r:embed="rId10"/>
          <a:stretch>
            <a:fillRect/>
          </a:stretch>
        </p:blipFill>
        <p:spPr>
          <a:xfrm>
            <a:off x="0" y="139738"/>
            <a:ext cx="503583" cy="173918"/>
          </a:xfrm>
          <a:prstGeom prst="rect">
            <a:avLst/>
          </a:prstGeom>
        </p:spPr>
      </p:pic>
      <p:pic>
        <p:nvPicPr>
          <p:cNvPr id="10" name="Picture 13"/>
          <p:cNvPicPr>
            <a:picLocks noChangeAspect="1"/>
          </p:cNvPicPr>
          <p:nvPr userDrawn="1">
            <p:custDataLst>
              <p:tags r:id="rId7"/>
            </p:custDataLst>
          </p:nvPr>
        </p:nvPicPr>
        <p:blipFill>
          <a:blip r:embed="rId11"/>
          <a:srcRect/>
          <a:stretch>
            <a:fillRect/>
          </a:stretch>
        </p:blipFill>
        <p:spPr>
          <a:xfrm>
            <a:off x="10451593" y="6131653"/>
            <a:ext cx="1130808" cy="351142"/>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 2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0"/>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6226629"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Text Placeholder 2"/>
          <p:cNvSpPr>
            <a:spLocks noGrp="1"/>
          </p:cNvSpPr>
          <p:nvPr>
            <p:ph type="body" sz="quarter" idx="25"/>
            <p:custDataLst>
              <p:tags r:id="rId6"/>
            </p:custDataLst>
          </p:nvPr>
        </p:nvSpPr>
        <p:spPr>
          <a:xfrm>
            <a:off x="609600"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19" name="Text Placeholder 2"/>
          <p:cNvSpPr>
            <a:spLocks noGrp="1"/>
          </p:cNvSpPr>
          <p:nvPr>
            <p:ph type="body" sz="quarter" idx="26"/>
            <p:custDataLst>
              <p:tags r:id="rId7"/>
            </p:custDataLst>
          </p:nvPr>
        </p:nvSpPr>
        <p:spPr>
          <a:xfrm>
            <a:off x="6226629" y="1524002"/>
            <a:ext cx="5356225"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8"/>
            </p:custDataLst>
          </p:nvPr>
        </p:nvPicPr>
        <p:blipFill>
          <a:blip r:embed="rId11"/>
          <a:srcRect/>
          <a:stretch>
            <a:fillRect/>
          </a:stretch>
        </p:blipFill>
        <p:spPr>
          <a:xfrm>
            <a:off x="10451593" y="6131653"/>
            <a:ext cx="1130808" cy="351142"/>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3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2"/>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3481523"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8100205"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6"/>
            </p:custDataLst>
          </p:nvPr>
        </p:nvSpPr>
        <p:spPr>
          <a:xfrm>
            <a:off x="4354903" y="2108778"/>
            <a:ext cx="3482195"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1" name="Text Placeholder 2"/>
          <p:cNvSpPr>
            <a:spLocks noGrp="1"/>
          </p:cNvSpPr>
          <p:nvPr>
            <p:ph type="body" sz="quarter" idx="25"/>
            <p:custDataLst>
              <p:tags r:id="rId7"/>
            </p:custDataLst>
          </p:nvPr>
        </p:nvSpPr>
        <p:spPr>
          <a:xfrm>
            <a:off x="609601"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30"/>
            <p:custDataLst>
              <p:tags r:id="rId8"/>
            </p:custDataLst>
          </p:nvPr>
        </p:nvSpPr>
        <p:spPr>
          <a:xfrm>
            <a:off x="4354568"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7" name="Text Placeholder 2"/>
          <p:cNvSpPr>
            <a:spLocks noGrp="1"/>
          </p:cNvSpPr>
          <p:nvPr>
            <p:ph type="body" sz="quarter" idx="31"/>
            <p:custDataLst>
              <p:tags r:id="rId9"/>
            </p:custDataLst>
          </p:nvPr>
        </p:nvSpPr>
        <p:spPr>
          <a:xfrm>
            <a:off x="8100879" y="1524002"/>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6" name="Picture 13"/>
          <p:cNvPicPr>
            <a:picLocks noChangeAspect="1"/>
          </p:cNvPicPr>
          <p:nvPr userDrawn="1">
            <p:custDataLst>
              <p:tags r:id="rId10"/>
            </p:custDataLst>
          </p:nvPr>
        </p:nvPicPr>
        <p:blipFill>
          <a:blip r:embed="rId13"/>
          <a:srcRect/>
          <a:stretch>
            <a:fillRect/>
          </a:stretch>
        </p:blipFill>
        <p:spPr>
          <a:xfrm>
            <a:off x="10451593" y="6131653"/>
            <a:ext cx="1130808" cy="351142"/>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4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4"/>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7" name="Content Placeholder 2"/>
          <p:cNvSpPr>
            <a:spLocks noGrp="1"/>
          </p:cNvSpPr>
          <p:nvPr>
            <p:ph sz="quarter" idx="35" hasCustomPrompt="1"/>
            <p:custDataLst>
              <p:tags r:id="rId5"/>
            </p:custDataLst>
          </p:nvPr>
        </p:nvSpPr>
        <p:spPr>
          <a:xfrm>
            <a:off x="3390889"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9" name="Content Placeholder 2"/>
          <p:cNvSpPr>
            <a:spLocks noGrp="1"/>
          </p:cNvSpPr>
          <p:nvPr>
            <p:ph sz="quarter" idx="37" hasCustomPrompt="1"/>
            <p:custDataLst>
              <p:tags r:id="rId6"/>
            </p:custDataLst>
          </p:nvPr>
        </p:nvSpPr>
        <p:spPr>
          <a:xfrm>
            <a:off x="6172178"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1" name="Content Placeholder 2"/>
          <p:cNvSpPr>
            <a:spLocks noGrp="1"/>
          </p:cNvSpPr>
          <p:nvPr>
            <p:ph sz="quarter" idx="39" hasCustomPrompt="1"/>
            <p:custDataLst>
              <p:tags r:id="rId7"/>
            </p:custDataLst>
          </p:nvPr>
        </p:nvSpPr>
        <p:spPr>
          <a:xfrm>
            <a:off x="8953467" y="2108778"/>
            <a:ext cx="2615487"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0" name="Text Placeholder 2"/>
          <p:cNvSpPr>
            <a:spLocks noGrp="1"/>
          </p:cNvSpPr>
          <p:nvPr>
            <p:ph type="body" sz="quarter" idx="25"/>
            <p:custDataLst>
              <p:tags r:id="rId8"/>
            </p:custDataLst>
          </p:nvPr>
        </p:nvSpPr>
        <p:spPr>
          <a:xfrm>
            <a:off x="609601"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40"/>
            <p:custDataLst>
              <p:tags r:id="rId9"/>
            </p:custDataLst>
          </p:nvPr>
        </p:nvSpPr>
        <p:spPr>
          <a:xfrm>
            <a:off x="3390889"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41"/>
            <p:custDataLst>
              <p:tags r:id="rId10"/>
            </p:custDataLst>
          </p:nvPr>
        </p:nvSpPr>
        <p:spPr>
          <a:xfrm>
            <a:off x="6172177"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3" name="Text Placeholder 2"/>
          <p:cNvSpPr>
            <a:spLocks noGrp="1"/>
          </p:cNvSpPr>
          <p:nvPr>
            <p:ph type="body" sz="quarter" idx="42"/>
            <p:custDataLst>
              <p:tags r:id="rId11"/>
            </p:custDataLst>
          </p:nvPr>
        </p:nvSpPr>
        <p:spPr>
          <a:xfrm>
            <a:off x="8953465" y="1524002"/>
            <a:ext cx="2615486"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9" name="Picture 13"/>
          <p:cNvPicPr>
            <a:picLocks noChangeAspect="1"/>
          </p:cNvPicPr>
          <p:nvPr userDrawn="1">
            <p:custDataLst>
              <p:tags r:id="rId12"/>
            </p:custDataLst>
          </p:nvPr>
        </p:nvPicPr>
        <p:blipFill>
          <a:blip r:embed="rId15"/>
          <a:srcRect/>
          <a:stretch>
            <a:fillRect/>
          </a:stretch>
        </p:blipFill>
        <p:spPr>
          <a:xfrm>
            <a:off x="10451593" y="6131653"/>
            <a:ext cx="1130808" cy="351142"/>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Content + Image Righ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Picture Placeholder 2"/>
          <p:cNvSpPr>
            <a:spLocks noGrp="1"/>
          </p:cNvSpPr>
          <p:nvPr>
            <p:ph type="pic" sz="quarter" idx="24"/>
            <p:custDataLst>
              <p:tags r:id="rId5"/>
            </p:custDataLst>
          </p:nvPr>
        </p:nvSpPr>
        <p:spPr>
          <a:xfrm>
            <a:off x="6226175" y="1524001"/>
            <a:ext cx="5356225" cy="4350671"/>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latin typeface="Arial" panose="020B0604020202020204" pitchFamily="34" charset="0"/>
                <a:cs typeface="Arial" panose="020B0604020202020204" pitchFamily="34" charset="0"/>
              </a:defRPr>
            </a:lvl1pPr>
          </a:lstStyle>
          <a:p>
            <a:r>
              <a:rPr lang="zh-CN" altLang="en-US"/>
              <a:t>单击图标添加图片</a:t>
            </a:r>
            <a:endParaRPr lang="en-US" altLang="zh-CN" dirty="0"/>
          </a:p>
        </p:txBody>
      </p:sp>
      <p:sp>
        <p:nvSpPr>
          <p:cNvPr id="10" name="Text Placeholder 2"/>
          <p:cNvSpPr>
            <a:spLocks noGrp="1"/>
          </p:cNvSpPr>
          <p:nvPr>
            <p:ph type="body" sz="quarter" idx="25"/>
            <p:custDataLst>
              <p:tags r:id="rId6"/>
            </p:custDataLst>
          </p:nvPr>
        </p:nvSpPr>
        <p:spPr>
          <a:xfrm>
            <a:off x="609601" y="1524002"/>
            <a:ext cx="5355770"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7"/>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ontent + Image Lef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9"/>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226628" y="2108778"/>
            <a:ext cx="535577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defRPr sz="1400">
                <a:solidFill>
                  <a:srgbClr val="000000"/>
                </a:solidFill>
                <a:latin typeface="Arial" panose="020B0604020202020204" pitchFamily="34" charset="0"/>
                <a:cs typeface="Arial" panose="020B0604020202020204" pitchFamily="34" charset="0"/>
              </a:defRPr>
            </a:lvl4pPr>
            <a:lvl5pPr marL="1146175" indent="-231775">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9" name="Picture Placeholder 2"/>
          <p:cNvSpPr>
            <a:spLocks noGrp="1"/>
          </p:cNvSpPr>
          <p:nvPr>
            <p:ph type="pic" sz="quarter" idx="24"/>
            <p:custDataLst>
              <p:tags r:id="rId5"/>
            </p:custDataLst>
          </p:nvPr>
        </p:nvSpPr>
        <p:spPr>
          <a:xfrm>
            <a:off x="609148" y="1524001"/>
            <a:ext cx="5356225" cy="4350671"/>
          </a:xfrm>
          <a:prstGeom prst="rect">
            <a:avLst/>
          </a:prstGeom>
        </p:spPr>
        <p:txBody>
          <a:bodyPr anchor="ctr"/>
          <a:lstStyle>
            <a:lvl1pPr marL="0" indent="0" algn="ctr">
              <a:buNone/>
              <a:defRPr sz="1600">
                <a:latin typeface="Arial" panose="020B0604020202020204" pitchFamily="34" charset="0"/>
                <a:cs typeface="Arial" panose="020B0604020202020204" pitchFamily="34" charset="0"/>
              </a:defRPr>
            </a:lvl1pPr>
          </a:lstStyle>
          <a:p>
            <a:r>
              <a:rPr lang="zh-CN" altLang="en-US"/>
              <a:t>单击图标添加图片</a:t>
            </a:r>
            <a:endParaRPr lang="en-US" altLang="zh-CN" dirty="0"/>
          </a:p>
        </p:txBody>
      </p:sp>
      <p:sp>
        <p:nvSpPr>
          <p:cNvPr id="10" name="Text Placeholder 2"/>
          <p:cNvSpPr>
            <a:spLocks noGrp="1"/>
          </p:cNvSpPr>
          <p:nvPr>
            <p:ph type="body" sz="quarter" idx="25"/>
            <p:custDataLst>
              <p:tags r:id="rId6"/>
            </p:custDataLst>
          </p:nvPr>
        </p:nvSpPr>
        <p:spPr>
          <a:xfrm>
            <a:off x="6226628" y="1524002"/>
            <a:ext cx="5355771"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1" name="Picture 13"/>
          <p:cNvPicPr>
            <a:picLocks noChangeAspect="1"/>
          </p:cNvPicPr>
          <p:nvPr userDrawn="1">
            <p:custDataLst>
              <p:tags r:id="rId7"/>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Object / 3 Content">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noProof="0" dirty="0"/>
              <a:t>单击此处添加副标题</a:t>
            </a:r>
          </a:p>
        </p:txBody>
      </p:sp>
      <p:pic>
        <p:nvPicPr>
          <p:cNvPr id="15" name="Picture 14"/>
          <p:cNvPicPr>
            <a:picLocks noChangeAspect="1"/>
          </p:cNvPicPr>
          <p:nvPr userDrawn="1">
            <p:custDataLst>
              <p:tags r:id="rId2"/>
            </p:custDataLst>
          </p:nvPr>
        </p:nvPicPr>
        <p:blipFill>
          <a:blip r:embed="rId12"/>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18" name="Content Placeholder 2"/>
          <p:cNvSpPr>
            <a:spLocks noGrp="1"/>
          </p:cNvSpPr>
          <p:nvPr>
            <p:ph sz="quarter" idx="21" hasCustomPrompt="1"/>
            <p:custDataLst>
              <p:tags r:id="rId4"/>
            </p:custDataLst>
          </p:nvPr>
        </p:nvSpPr>
        <p:spPr>
          <a:xfrm>
            <a:off x="609600" y="4383315"/>
            <a:ext cx="3481523"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5"/>
            </p:custDataLst>
          </p:nvPr>
        </p:nvSpPr>
        <p:spPr>
          <a:xfrm>
            <a:off x="8100205"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6"/>
            </p:custDataLst>
          </p:nvPr>
        </p:nvSpPr>
        <p:spPr>
          <a:xfrm>
            <a:off x="4354903" y="4383315"/>
            <a:ext cx="3482195" cy="1495198"/>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19" name="Content Placeholder 2"/>
          <p:cNvSpPr>
            <a:spLocks noGrp="1"/>
          </p:cNvSpPr>
          <p:nvPr>
            <p:ph sz="quarter" idx="31" hasCustomPrompt="1"/>
            <p:custDataLst>
              <p:tags r:id="rId7"/>
            </p:custDataLst>
          </p:nvPr>
        </p:nvSpPr>
        <p:spPr>
          <a:xfrm>
            <a:off x="609600" y="1524001"/>
            <a:ext cx="3481523"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defRPr sz="1400"/>
            </a:lvl5pPr>
          </a:lstStyle>
          <a:p>
            <a:pPr lvl="0"/>
            <a:r>
              <a:rPr lang="zh-CN" altLang="en-US" dirty="0"/>
              <a:t>单击此处插入对象</a:t>
            </a:r>
            <a:endParaRPr lang="en-US" altLang="zh-CN" dirty="0"/>
          </a:p>
        </p:txBody>
      </p:sp>
      <p:sp>
        <p:nvSpPr>
          <p:cNvPr id="20" name="Content Placeholder 2"/>
          <p:cNvSpPr>
            <a:spLocks noGrp="1"/>
          </p:cNvSpPr>
          <p:nvPr>
            <p:ph sz="quarter" idx="32" hasCustomPrompt="1"/>
            <p:custDataLst>
              <p:tags r:id="rId8"/>
            </p:custDataLst>
          </p:nvPr>
        </p:nvSpPr>
        <p:spPr>
          <a:xfrm>
            <a:off x="8100205"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dirty="0"/>
              <a:t>单击此处插入对象</a:t>
            </a:r>
            <a:endParaRPr lang="en-US" altLang="zh-CN" dirty="0"/>
          </a:p>
        </p:txBody>
      </p:sp>
      <p:sp>
        <p:nvSpPr>
          <p:cNvPr id="21" name="Content Placeholder 2"/>
          <p:cNvSpPr>
            <a:spLocks noGrp="1"/>
          </p:cNvSpPr>
          <p:nvPr>
            <p:ph sz="quarter" idx="33" hasCustomPrompt="1"/>
            <p:custDataLst>
              <p:tags r:id="rId9"/>
            </p:custDataLst>
          </p:nvPr>
        </p:nvSpPr>
        <p:spPr>
          <a:xfrm>
            <a:off x="4354903" y="1524001"/>
            <a:ext cx="3482195" cy="2645445"/>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defRPr sz="1600"/>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lvl3pPr>
            <a:lvl4pPr marL="914400" indent="-231775">
              <a:defRPr sz="1400"/>
            </a:lvl4pPr>
            <a:lvl5pPr marL="1146175" indent="-231775">
              <a:defRPr sz="1400"/>
            </a:lvl5pPr>
          </a:lstStyle>
          <a:p>
            <a:pPr lvl="0"/>
            <a:r>
              <a:rPr lang="zh-CN" altLang="en-US" dirty="0"/>
              <a:t>单击此处插入对象</a:t>
            </a:r>
            <a:endParaRPr lang="en-US" altLang="zh-CN" dirty="0"/>
          </a:p>
        </p:txBody>
      </p:sp>
      <p:pic>
        <p:nvPicPr>
          <p:cNvPr id="16" name="Picture 13"/>
          <p:cNvPicPr>
            <a:picLocks noChangeAspect="1"/>
          </p:cNvPicPr>
          <p:nvPr userDrawn="1">
            <p:custDataLst>
              <p:tags r:id="rId10"/>
            </p:custDataLst>
          </p:nvPr>
        </p:nvPicPr>
        <p:blipFill>
          <a:blip r:embed="rId13"/>
          <a:srcRect/>
          <a:stretch>
            <a:fillRect/>
          </a:stretch>
        </p:blipFill>
        <p:spPr>
          <a:xfrm>
            <a:off x="10451593" y="6131653"/>
            <a:ext cx="1130808" cy="351142"/>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creen Mockup">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dirty="0"/>
              <a:t>单击此处添加副标题</a:t>
            </a:r>
            <a:endParaRPr lang="en-GB" altLang="zh-CN" dirty="0"/>
          </a:p>
        </p:txBody>
      </p:sp>
      <p:pic>
        <p:nvPicPr>
          <p:cNvPr id="15" name="Picture 14"/>
          <p:cNvPicPr>
            <a:picLocks noChangeAspect="1"/>
          </p:cNvPicPr>
          <p:nvPr userDrawn="1">
            <p:custDataLst>
              <p:tags r:id="rId2"/>
            </p:custDataLst>
          </p:nvPr>
        </p:nvPicPr>
        <p:blipFill>
          <a:blip r:embed="rId8"/>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US" dirty="0"/>
          </a:p>
        </p:txBody>
      </p:sp>
      <p:pic>
        <p:nvPicPr>
          <p:cNvPr id="8" name="Picture 7" descr="A picture containing display&#10;&#10;Description automatically generated"/>
          <p:cNvPicPr>
            <a:picLocks noChangeAspect="1"/>
          </p:cNvPicPr>
          <p:nvPr userDrawn="1">
            <p:custDataLst>
              <p:tags r:id="rId4"/>
            </p:custDataLst>
          </p:nvPr>
        </p:nvPicPr>
        <p:blipFill>
          <a:blip r:embed="rId9"/>
          <a:stretch>
            <a:fillRect/>
          </a:stretch>
        </p:blipFill>
        <p:spPr>
          <a:xfrm>
            <a:off x="2704123" y="1541661"/>
            <a:ext cx="6783755" cy="5104776"/>
          </a:xfrm>
          <a:prstGeom prst="rect">
            <a:avLst/>
          </a:prstGeom>
        </p:spPr>
      </p:pic>
      <p:sp>
        <p:nvSpPr>
          <p:cNvPr id="9" name="Picture Placeholder 2"/>
          <p:cNvSpPr>
            <a:spLocks noGrp="1"/>
          </p:cNvSpPr>
          <p:nvPr>
            <p:ph type="pic" sz="quarter" idx="21" hasCustomPrompt="1"/>
            <p:custDataLst>
              <p:tags r:id="rId5"/>
            </p:custDataLst>
          </p:nvPr>
        </p:nvSpPr>
        <p:spPr>
          <a:xfrm>
            <a:off x="3762375" y="1938567"/>
            <a:ext cx="4667250" cy="2628900"/>
          </a:xfrm>
          <a:prstGeom prst="rect">
            <a:avLst/>
          </a:prstGeom>
        </p:spPr>
        <p:txBody>
          <a:bodyPr anchor="ctr"/>
          <a:lstStyle>
            <a:lvl1pPr algn="ctr">
              <a:defRPr sz="1600">
                <a:solidFill>
                  <a:srgbClr val="FFFFFF"/>
                </a:solidFill>
                <a:latin typeface="Arial" panose="020B0604020202020204" pitchFamily="34" charset="0"/>
                <a:cs typeface="Arial" panose="020B0604020202020204" pitchFamily="34" charset="0"/>
              </a:defRPr>
            </a:lvl1pPr>
          </a:lstStyle>
          <a:p>
            <a:pPr lvl="0"/>
            <a:r>
              <a:rPr lang="zh-CN" altLang="en-US" noProof="0" dirty="0"/>
              <a:t>单击图标插入图片</a:t>
            </a:r>
            <a:endParaRPr lang="en-GB" noProof="0" dirty="0"/>
          </a:p>
        </p:txBody>
      </p:sp>
      <p:pic>
        <p:nvPicPr>
          <p:cNvPr id="11" name="Picture 13"/>
          <p:cNvPicPr>
            <a:picLocks noChangeAspect="1"/>
          </p:cNvPicPr>
          <p:nvPr userDrawn="1">
            <p:custDataLst>
              <p:tags r:id="rId6"/>
            </p:custDataLst>
          </p:nvPr>
        </p:nvPicPr>
        <p:blipFill>
          <a:blip r:embed="rId10"/>
          <a:srcRect/>
          <a:stretch>
            <a:fillRect/>
          </a:stretch>
        </p:blipFill>
        <p:spPr>
          <a:xfrm>
            <a:off x="10451593" y="6131653"/>
            <a:ext cx="1130808" cy="35114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2025/4/2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 Job Title">
    <p:spTree>
      <p:nvGrpSpPr>
        <p:cNvPr id="1" name=""/>
        <p:cNvGrpSpPr/>
        <p:nvPr/>
      </p:nvGrpSpPr>
      <p:grpSpPr>
        <a:xfrm>
          <a:off x="0" y="0"/>
          <a:ext cx="0" cy="0"/>
          <a:chOff x="0" y="0"/>
          <a:chExt cx="0" cy="0"/>
        </a:xfrm>
      </p:grpSpPr>
      <p:sp>
        <p:nvSpPr>
          <p:cNvPr id="12" name="Text Placeholder 2"/>
          <p:cNvSpPr>
            <a:spLocks noGrp="1"/>
          </p:cNvSpPr>
          <p:nvPr>
            <p:ph type="body" sz="quarter" idx="20" hasCustomPrompt="1"/>
            <p:custDataLst>
              <p:tags r:id="rId1"/>
            </p:custDataLst>
          </p:nvPr>
        </p:nvSpPr>
        <p:spPr>
          <a:xfrm>
            <a:off x="609601" y="1019833"/>
            <a:ext cx="10972800" cy="369332"/>
          </a:xfrm>
          <a:prstGeom prst="rect">
            <a:avLst/>
          </a:prstGeom>
        </p:spPr>
        <p:txBody>
          <a:bodyPr wrap="square" lIns="0" rIns="0">
            <a:spAutoFit/>
          </a:bodyPr>
          <a:lstStyle>
            <a:lvl1pPr marL="0" indent="0">
              <a:buNone/>
              <a:defRPr sz="2000">
                <a:solidFill>
                  <a:srgbClr val="000000"/>
                </a:solidFill>
                <a:latin typeface="Arial" panose="020B0604020202020204" pitchFamily="34" charset="0"/>
                <a:cs typeface="Arial" panose="020B0604020202020204" pitchFamily="34" charset="0"/>
              </a:defRPr>
            </a:lvl1pPr>
          </a:lstStyle>
          <a:p>
            <a:pPr lvl="0"/>
            <a:r>
              <a:rPr lang="zh-CN" altLang="en-US" dirty="0"/>
              <a:t>单击此处添加副标题</a:t>
            </a:r>
            <a:endParaRPr lang="en-GB" altLang="zh-CN" dirty="0"/>
          </a:p>
        </p:txBody>
      </p:sp>
      <p:pic>
        <p:nvPicPr>
          <p:cNvPr id="15" name="Picture 14"/>
          <p:cNvPicPr>
            <a:picLocks noChangeAspect="1"/>
          </p:cNvPicPr>
          <p:nvPr userDrawn="1">
            <p:custDataLst>
              <p:tags r:id="rId2"/>
            </p:custDataLst>
          </p:nvPr>
        </p:nvPicPr>
        <p:blipFill>
          <a:blip r:embed="rId30"/>
          <a:stretch>
            <a:fillRect/>
          </a:stretch>
        </p:blipFill>
        <p:spPr>
          <a:xfrm>
            <a:off x="0" y="6781800"/>
            <a:ext cx="12192000" cy="76200"/>
          </a:xfrm>
          <a:prstGeom prst="rect">
            <a:avLst/>
          </a:prstGeom>
        </p:spPr>
      </p:pic>
      <p:sp>
        <p:nvSpPr>
          <p:cNvPr id="17"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rgbClr val="000000"/>
                </a:solidFill>
                <a:latin typeface="Arial" panose="020B0604020202020204" pitchFamily="34" charset="0"/>
                <a:cs typeface="Arial" panose="020B0604020202020204" pitchFamily="34" charset="0"/>
              </a:defRPr>
            </a:lvl1pPr>
          </a:lstStyle>
          <a:p>
            <a:r>
              <a:rPr lang="zh-CN" altLang="en-US" noProof="0" dirty="0"/>
              <a:t>单击此处添加标题</a:t>
            </a:r>
            <a:endParaRPr lang="en-GB" noProof="0" dirty="0"/>
          </a:p>
        </p:txBody>
      </p:sp>
      <p:sp>
        <p:nvSpPr>
          <p:cNvPr id="8" name="Picture Placeholder 2"/>
          <p:cNvSpPr>
            <a:spLocks noGrp="1"/>
          </p:cNvSpPr>
          <p:nvPr>
            <p:ph type="pic" sz="quarter" idx="21" hasCustomPrompt="1"/>
            <p:custDataLst>
              <p:tags r:id="rId4"/>
            </p:custDataLst>
          </p:nvPr>
        </p:nvSpPr>
        <p:spPr>
          <a:xfrm>
            <a:off x="60960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9" name="Text Placeholder 6"/>
          <p:cNvSpPr>
            <a:spLocks noGrp="1"/>
          </p:cNvSpPr>
          <p:nvPr>
            <p:ph type="body" sz="quarter" idx="22" hasCustomPrompt="1"/>
            <p:custDataLst>
              <p:tags r:id="rId5"/>
            </p:custDataLst>
          </p:nvPr>
        </p:nvSpPr>
        <p:spPr>
          <a:xfrm>
            <a:off x="248602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11" name="Text Placeholder 6"/>
          <p:cNvSpPr>
            <a:spLocks noGrp="1"/>
          </p:cNvSpPr>
          <p:nvPr>
            <p:ph type="body" sz="quarter" idx="23" hasCustomPrompt="1"/>
            <p:custDataLst>
              <p:tags r:id="rId6"/>
            </p:custDataLst>
          </p:nvPr>
        </p:nvSpPr>
        <p:spPr>
          <a:xfrm>
            <a:off x="248602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16" name="Text Placeholder 6"/>
          <p:cNvSpPr>
            <a:spLocks noGrp="1"/>
          </p:cNvSpPr>
          <p:nvPr>
            <p:ph type="body" sz="quarter" idx="24" hasCustomPrompt="1"/>
            <p:custDataLst>
              <p:tags r:id="rId7"/>
            </p:custDataLst>
          </p:nvPr>
        </p:nvSpPr>
        <p:spPr>
          <a:xfrm>
            <a:off x="248602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18" name="Picture Placeholder 2"/>
          <p:cNvSpPr>
            <a:spLocks noGrp="1"/>
          </p:cNvSpPr>
          <p:nvPr>
            <p:ph type="pic" sz="quarter" idx="25" hasCustomPrompt="1"/>
            <p:custDataLst>
              <p:tags r:id="rId8"/>
            </p:custDataLst>
          </p:nvPr>
        </p:nvSpPr>
        <p:spPr>
          <a:xfrm>
            <a:off x="4391750"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19" name="Text Placeholder 6"/>
          <p:cNvSpPr>
            <a:spLocks noGrp="1"/>
          </p:cNvSpPr>
          <p:nvPr>
            <p:ph type="body" sz="quarter" idx="26" hasCustomPrompt="1"/>
            <p:custDataLst>
              <p:tags r:id="rId9"/>
            </p:custDataLst>
          </p:nvPr>
        </p:nvSpPr>
        <p:spPr>
          <a:xfrm>
            <a:off x="6268175"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0" name="Text Placeholder 6"/>
          <p:cNvSpPr>
            <a:spLocks noGrp="1"/>
          </p:cNvSpPr>
          <p:nvPr>
            <p:ph type="body" sz="quarter" idx="27" hasCustomPrompt="1"/>
            <p:custDataLst>
              <p:tags r:id="rId10"/>
            </p:custDataLst>
          </p:nvPr>
        </p:nvSpPr>
        <p:spPr>
          <a:xfrm>
            <a:off x="6268175"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1" name="Text Placeholder 6"/>
          <p:cNvSpPr>
            <a:spLocks noGrp="1"/>
          </p:cNvSpPr>
          <p:nvPr>
            <p:ph type="body" sz="quarter" idx="28" hasCustomPrompt="1"/>
            <p:custDataLst>
              <p:tags r:id="rId11"/>
            </p:custDataLst>
          </p:nvPr>
        </p:nvSpPr>
        <p:spPr>
          <a:xfrm>
            <a:off x="6268175"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22" name="Picture Placeholder 2"/>
          <p:cNvSpPr>
            <a:spLocks noGrp="1"/>
          </p:cNvSpPr>
          <p:nvPr>
            <p:ph type="pic" sz="quarter" idx="29" hasCustomPrompt="1"/>
            <p:custDataLst>
              <p:tags r:id="rId12"/>
            </p:custDataLst>
          </p:nvPr>
        </p:nvSpPr>
        <p:spPr>
          <a:xfrm>
            <a:off x="8173899" y="1657350"/>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23" name="Text Placeholder 6"/>
          <p:cNvSpPr>
            <a:spLocks noGrp="1"/>
          </p:cNvSpPr>
          <p:nvPr>
            <p:ph type="body" sz="quarter" idx="30" hasCustomPrompt="1"/>
            <p:custDataLst>
              <p:tags r:id="rId13"/>
            </p:custDataLst>
          </p:nvPr>
        </p:nvSpPr>
        <p:spPr>
          <a:xfrm>
            <a:off x="10050324" y="1657351"/>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4" name="Text Placeholder 6"/>
          <p:cNvSpPr>
            <a:spLocks noGrp="1"/>
          </p:cNvSpPr>
          <p:nvPr>
            <p:ph type="body" sz="quarter" idx="31" hasCustomPrompt="1"/>
            <p:custDataLst>
              <p:tags r:id="rId14"/>
            </p:custDataLst>
          </p:nvPr>
        </p:nvSpPr>
        <p:spPr>
          <a:xfrm>
            <a:off x="10050324" y="1967619"/>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5" name="Text Placeholder 6"/>
          <p:cNvSpPr>
            <a:spLocks noGrp="1"/>
          </p:cNvSpPr>
          <p:nvPr>
            <p:ph type="body" sz="quarter" idx="32" hasCustomPrompt="1"/>
            <p:custDataLst>
              <p:tags r:id="rId15"/>
            </p:custDataLst>
          </p:nvPr>
        </p:nvSpPr>
        <p:spPr>
          <a:xfrm>
            <a:off x="10050324" y="2277886"/>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26" name="Picture Placeholder 2"/>
          <p:cNvSpPr>
            <a:spLocks noGrp="1"/>
          </p:cNvSpPr>
          <p:nvPr>
            <p:ph type="pic" sz="quarter" idx="33" hasCustomPrompt="1"/>
            <p:custDataLst>
              <p:tags r:id="rId16"/>
            </p:custDataLst>
          </p:nvPr>
        </p:nvSpPr>
        <p:spPr>
          <a:xfrm>
            <a:off x="60960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27" name="Text Placeholder 6"/>
          <p:cNvSpPr>
            <a:spLocks noGrp="1"/>
          </p:cNvSpPr>
          <p:nvPr>
            <p:ph type="body" sz="quarter" idx="34" hasCustomPrompt="1"/>
            <p:custDataLst>
              <p:tags r:id="rId17"/>
            </p:custDataLst>
          </p:nvPr>
        </p:nvSpPr>
        <p:spPr>
          <a:xfrm>
            <a:off x="248602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28" name="Text Placeholder 6"/>
          <p:cNvSpPr>
            <a:spLocks noGrp="1"/>
          </p:cNvSpPr>
          <p:nvPr>
            <p:ph type="body" sz="quarter" idx="35" hasCustomPrompt="1"/>
            <p:custDataLst>
              <p:tags r:id="rId18"/>
            </p:custDataLst>
          </p:nvPr>
        </p:nvSpPr>
        <p:spPr>
          <a:xfrm>
            <a:off x="248602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29" name="Text Placeholder 6"/>
          <p:cNvSpPr>
            <a:spLocks noGrp="1"/>
          </p:cNvSpPr>
          <p:nvPr>
            <p:ph type="body" sz="quarter" idx="36" hasCustomPrompt="1"/>
            <p:custDataLst>
              <p:tags r:id="rId19"/>
            </p:custDataLst>
          </p:nvPr>
        </p:nvSpPr>
        <p:spPr>
          <a:xfrm>
            <a:off x="248602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30" name="Picture Placeholder 2"/>
          <p:cNvSpPr>
            <a:spLocks noGrp="1"/>
          </p:cNvSpPr>
          <p:nvPr>
            <p:ph type="pic" sz="quarter" idx="37" hasCustomPrompt="1"/>
            <p:custDataLst>
              <p:tags r:id="rId20"/>
            </p:custDataLst>
          </p:nvPr>
        </p:nvSpPr>
        <p:spPr>
          <a:xfrm>
            <a:off x="4391750"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31" name="Text Placeholder 6"/>
          <p:cNvSpPr>
            <a:spLocks noGrp="1"/>
          </p:cNvSpPr>
          <p:nvPr>
            <p:ph type="body" sz="quarter" idx="38" hasCustomPrompt="1"/>
            <p:custDataLst>
              <p:tags r:id="rId21"/>
            </p:custDataLst>
          </p:nvPr>
        </p:nvSpPr>
        <p:spPr>
          <a:xfrm>
            <a:off x="6268175"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32" name="Text Placeholder 6"/>
          <p:cNvSpPr>
            <a:spLocks noGrp="1"/>
          </p:cNvSpPr>
          <p:nvPr>
            <p:ph type="body" sz="quarter" idx="39" hasCustomPrompt="1"/>
            <p:custDataLst>
              <p:tags r:id="rId22"/>
            </p:custDataLst>
          </p:nvPr>
        </p:nvSpPr>
        <p:spPr>
          <a:xfrm>
            <a:off x="6268175"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33" name="Text Placeholder 6"/>
          <p:cNvSpPr>
            <a:spLocks noGrp="1"/>
          </p:cNvSpPr>
          <p:nvPr>
            <p:ph type="body" sz="quarter" idx="40" hasCustomPrompt="1"/>
            <p:custDataLst>
              <p:tags r:id="rId23"/>
            </p:custDataLst>
          </p:nvPr>
        </p:nvSpPr>
        <p:spPr>
          <a:xfrm>
            <a:off x="6268175"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sp>
        <p:nvSpPr>
          <p:cNvPr id="34" name="Picture Placeholder 2"/>
          <p:cNvSpPr>
            <a:spLocks noGrp="1"/>
          </p:cNvSpPr>
          <p:nvPr>
            <p:ph type="pic" sz="quarter" idx="41" hasCustomPrompt="1"/>
            <p:custDataLst>
              <p:tags r:id="rId24"/>
            </p:custDataLst>
          </p:nvPr>
        </p:nvSpPr>
        <p:spPr>
          <a:xfrm>
            <a:off x="8173899" y="3894318"/>
            <a:ext cx="1762125" cy="1981200"/>
          </a:xfrm>
          <a:prstGeom prst="rect">
            <a:avLst/>
          </a:prstGeom>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单击插入图片</a:t>
            </a:r>
            <a:endParaRPr lang="en-US" altLang="zh-CN" dirty="0"/>
          </a:p>
        </p:txBody>
      </p:sp>
      <p:sp>
        <p:nvSpPr>
          <p:cNvPr id="35" name="Text Placeholder 6"/>
          <p:cNvSpPr>
            <a:spLocks noGrp="1"/>
          </p:cNvSpPr>
          <p:nvPr>
            <p:ph type="body" sz="quarter" idx="42" hasCustomPrompt="1"/>
            <p:custDataLst>
              <p:tags r:id="rId25"/>
            </p:custDataLst>
          </p:nvPr>
        </p:nvSpPr>
        <p:spPr>
          <a:xfrm>
            <a:off x="10050324" y="3894319"/>
            <a:ext cx="1532076" cy="248762"/>
          </a:xfrm>
          <a:prstGeom prst="rect">
            <a:avLst/>
          </a:prstGeom>
        </p:spPr>
        <p:txBody>
          <a:bodyPr lIns="0" tIns="0" rIns="0" bIns="0" anchor="t"/>
          <a:lstStyle>
            <a:lvl1pPr marL="0" indent="0">
              <a:buNone/>
              <a:defRPr sz="1400" b="1">
                <a:solidFill>
                  <a:srgbClr val="000000"/>
                </a:solidFill>
                <a:latin typeface="Arial" panose="020B0604020202020204" pitchFamily="34" charset="0"/>
                <a:cs typeface="Arial" panose="020B0604020202020204" pitchFamily="34" charset="0"/>
              </a:defRPr>
            </a:lvl1pPr>
          </a:lstStyle>
          <a:p>
            <a:pPr lvl="0"/>
            <a:r>
              <a:rPr lang="zh-CN" altLang="en-US" dirty="0"/>
              <a:t>姓名</a:t>
            </a:r>
            <a:endParaRPr lang="en-US" altLang="zh-CN" dirty="0"/>
          </a:p>
        </p:txBody>
      </p:sp>
      <p:sp>
        <p:nvSpPr>
          <p:cNvPr id="36" name="Text Placeholder 6"/>
          <p:cNvSpPr>
            <a:spLocks noGrp="1"/>
          </p:cNvSpPr>
          <p:nvPr>
            <p:ph type="body" sz="quarter" idx="43" hasCustomPrompt="1"/>
            <p:custDataLst>
              <p:tags r:id="rId26"/>
            </p:custDataLst>
          </p:nvPr>
        </p:nvSpPr>
        <p:spPr>
          <a:xfrm>
            <a:off x="10050324" y="4204587"/>
            <a:ext cx="1532076" cy="248762"/>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职位</a:t>
            </a:r>
            <a:endParaRPr lang="en-US" altLang="zh-CN" dirty="0"/>
          </a:p>
        </p:txBody>
      </p:sp>
      <p:sp>
        <p:nvSpPr>
          <p:cNvPr id="37" name="Text Placeholder 6"/>
          <p:cNvSpPr>
            <a:spLocks noGrp="1"/>
          </p:cNvSpPr>
          <p:nvPr>
            <p:ph type="body" sz="quarter" idx="44" hasCustomPrompt="1"/>
            <p:custDataLst>
              <p:tags r:id="rId27"/>
            </p:custDataLst>
          </p:nvPr>
        </p:nvSpPr>
        <p:spPr>
          <a:xfrm>
            <a:off x="10050324" y="4514854"/>
            <a:ext cx="1532076" cy="1360663"/>
          </a:xfrm>
          <a:prstGeom prst="rect">
            <a:avLst/>
          </a:prstGeom>
        </p:spPr>
        <p:txBody>
          <a:bodyPr lIns="0" tIns="0" rIns="0" bIns="0" anchor="t"/>
          <a:lstStyle>
            <a:lvl1pPr marL="0" indent="0">
              <a:buNone/>
              <a:defRPr sz="1100" b="0">
                <a:solidFill>
                  <a:srgbClr val="000000"/>
                </a:solidFill>
                <a:latin typeface="Arial" panose="020B0604020202020204" pitchFamily="34" charset="0"/>
                <a:cs typeface="Arial" panose="020B0604020202020204" pitchFamily="34" charset="0"/>
              </a:defRPr>
            </a:lvl1pPr>
          </a:lstStyle>
          <a:p>
            <a:pPr lvl="0"/>
            <a:r>
              <a:rPr lang="zh-CN" altLang="en-US" dirty="0"/>
              <a:t>描述</a:t>
            </a:r>
            <a:endParaRPr lang="en-US" altLang="zh-CN" dirty="0"/>
          </a:p>
        </p:txBody>
      </p:sp>
      <p:pic>
        <p:nvPicPr>
          <p:cNvPr id="39" name="Picture 13"/>
          <p:cNvPicPr>
            <a:picLocks noChangeAspect="1"/>
          </p:cNvPicPr>
          <p:nvPr userDrawn="1">
            <p:custDataLst>
              <p:tags r:id="rId28"/>
            </p:custDataLst>
          </p:nvPr>
        </p:nvPicPr>
        <p:blipFill>
          <a:blip r:embed="rId31"/>
          <a:srcRect/>
          <a:stretch>
            <a:fillRect/>
          </a:stretch>
        </p:blipFill>
        <p:spPr>
          <a:xfrm>
            <a:off x="10451593" y="6131653"/>
            <a:ext cx="1130808" cy="351142"/>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bject / 3 Content">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11"/>
          <a:stretch>
            <a:fillRect/>
          </a:stretch>
        </p:blipFill>
        <p:spPr>
          <a:xfrm>
            <a:off x="0" y="6781800"/>
            <a:ext cx="12192000" cy="76200"/>
          </a:xfrm>
          <a:prstGeom prst="rect">
            <a:avLst/>
          </a:prstGeom>
        </p:spPr>
      </p:pic>
      <p:sp>
        <p:nvSpPr>
          <p:cNvPr id="18" name="Content Placeholder 2"/>
          <p:cNvSpPr>
            <a:spLocks noGrp="1"/>
          </p:cNvSpPr>
          <p:nvPr>
            <p:ph sz="quarter" idx="21" hasCustomPrompt="1"/>
            <p:custDataLst>
              <p:tags r:id="rId2"/>
            </p:custDataLst>
          </p:nvPr>
        </p:nvSpPr>
        <p:spPr>
          <a:xfrm>
            <a:off x="609600" y="4276448"/>
            <a:ext cx="3481523"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9" name="Content Placeholder 2"/>
          <p:cNvSpPr>
            <a:spLocks noGrp="1"/>
          </p:cNvSpPr>
          <p:nvPr>
            <p:ph sz="quarter" idx="22" hasCustomPrompt="1"/>
            <p:custDataLst>
              <p:tags r:id="rId3"/>
            </p:custDataLst>
          </p:nvPr>
        </p:nvSpPr>
        <p:spPr>
          <a:xfrm>
            <a:off x="8100205"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23" name="Content Placeholder 2"/>
          <p:cNvSpPr>
            <a:spLocks noGrp="1"/>
          </p:cNvSpPr>
          <p:nvPr>
            <p:ph sz="quarter" idx="29" hasCustomPrompt="1"/>
            <p:custDataLst>
              <p:tags r:id="rId4"/>
            </p:custDataLst>
          </p:nvPr>
        </p:nvSpPr>
        <p:spPr>
          <a:xfrm>
            <a:off x="4354903" y="4276448"/>
            <a:ext cx="3482195" cy="1596031"/>
          </a:xfrm>
          <a:prstGeom prst="rect">
            <a:avLst/>
          </a:prstGeom>
        </p:spPr>
        <p:txBody>
          <a:bodyPr lIns="0" tIns="0" rIns="0" bIns="0"/>
          <a:lstStyle>
            <a:lvl1pPr marL="231775" indent="-231775">
              <a:spcBef>
                <a:spcPts val="500"/>
              </a:spcBef>
              <a:buFont typeface="Arial" panose="020B0604020202020204" pitchFamily="34" charset="0"/>
              <a:buChar char="•"/>
              <a:defRPr sz="1600">
                <a:solidFill>
                  <a:srgbClr val="000000"/>
                </a:solidFill>
                <a:latin typeface="Arial" panose="020B0604020202020204" pitchFamily="34" charset="0"/>
                <a:cs typeface="Arial" panose="020B0604020202020204" pitchFamily="34" charset="0"/>
              </a:defRPr>
            </a:lvl1pPr>
            <a:lvl2pPr marL="465455" indent="-233680">
              <a:spcBef>
                <a:spcPts val="500"/>
              </a:spcBef>
              <a:defRPr sz="1600">
                <a:solidFill>
                  <a:srgbClr val="000000"/>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rgbClr val="000000"/>
                </a:solidFill>
                <a:latin typeface="Arial" panose="020B0604020202020204" pitchFamily="34" charset="0"/>
                <a:cs typeface="Arial" panose="020B0604020202020204" pitchFamily="34" charset="0"/>
              </a:defRPr>
            </a:lvl3pPr>
            <a:lvl4pPr marL="914400" indent="-231775">
              <a:spcBef>
                <a:spcPts val="500"/>
              </a:spcBef>
              <a:defRPr sz="1400">
                <a:solidFill>
                  <a:srgbClr val="000000"/>
                </a:solidFill>
                <a:latin typeface="Arial" panose="020B0604020202020204" pitchFamily="34" charset="0"/>
                <a:cs typeface="Arial" panose="020B0604020202020204" pitchFamily="34" charset="0"/>
              </a:defRPr>
            </a:lvl4pPr>
            <a:lvl5pPr marL="1146175" indent="-231775">
              <a:spcBef>
                <a:spcPts val="500"/>
              </a:spcBef>
              <a:defRPr sz="1400">
                <a:solidFill>
                  <a:srgbClr val="000000"/>
                </a:solidFill>
                <a:latin typeface="Arial" panose="020B0604020202020204" pitchFamily="34" charset="0"/>
                <a:cs typeface="Arial" panose="020B0604020202020204" pitchFamily="34" charset="0"/>
              </a:defRPr>
            </a:lvl5pPr>
          </a:lstStyle>
          <a:p>
            <a:pPr lvl="0"/>
            <a:r>
              <a:rPr lang="zh-CN" altLang="en-US" noProof="0" dirty="0"/>
              <a:t>单击此处添加文本</a:t>
            </a:r>
          </a:p>
          <a:p>
            <a:pPr lvl="1"/>
            <a:r>
              <a:rPr lang="zh-CN" altLang="en-US" noProof="0" dirty="0"/>
              <a:t>二级</a:t>
            </a:r>
            <a:endParaRPr lang="en-GB" altLang="zh-CN" noProof="0" dirty="0"/>
          </a:p>
          <a:p>
            <a:pPr lvl="2"/>
            <a:r>
              <a:rPr lang="zh-CN" altLang="en-US" noProof="0" dirty="0"/>
              <a:t>三级</a:t>
            </a:r>
            <a:endParaRPr lang="en-GB" altLang="zh-CN" noProof="0" dirty="0"/>
          </a:p>
          <a:p>
            <a:pPr lvl="3"/>
            <a:r>
              <a:rPr lang="zh-CN" altLang="en-US" noProof="0" dirty="0"/>
              <a:t>四级</a:t>
            </a:r>
            <a:endParaRPr lang="en-GB" altLang="zh-CN" noProof="0" dirty="0"/>
          </a:p>
          <a:p>
            <a:pPr lvl="4"/>
            <a:r>
              <a:rPr lang="zh-CN" altLang="en-US" noProof="0" dirty="0"/>
              <a:t>五级</a:t>
            </a:r>
            <a:endParaRPr lang="en-GB" altLang="zh-CN" noProof="0" dirty="0"/>
          </a:p>
        </p:txBody>
      </p:sp>
      <p:sp>
        <p:nvSpPr>
          <p:cNvPr id="3" name="Picture Placeholder 2"/>
          <p:cNvSpPr>
            <a:spLocks noGrp="1"/>
          </p:cNvSpPr>
          <p:nvPr>
            <p:ph type="pic" sz="quarter" idx="32"/>
            <p:custDataLst>
              <p:tags r:id="rId5"/>
            </p:custDataLst>
          </p:nvPr>
        </p:nvSpPr>
        <p:spPr>
          <a:xfrm>
            <a:off x="0" y="0"/>
            <a:ext cx="12192000" cy="3429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a:p>
        </p:txBody>
      </p:sp>
      <p:sp>
        <p:nvSpPr>
          <p:cNvPr id="19" name="Text Placeholder 2"/>
          <p:cNvSpPr>
            <a:spLocks noGrp="1"/>
          </p:cNvSpPr>
          <p:nvPr>
            <p:ph type="body" sz="quarter" idx="25"/>
            <p:custDataLst>
              <p:tags r:id="rId6"/>
            </p:custDataLst>
          </p:nvPr>
        </p:nvSpPr>
        <p:spPr>
          <a:xfrm>
            <a:off x="609601"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1" name="Text Placeholder 2"/>
          <p:cNvSpPr>
            <a:spLocks noGrp="1"/>
          </p:cNvSpPr>
          <p:nvPr>
            <p:ph type="body" sz="quarter" idx="33"/>
            <p:custDataLst>
              <p:tags r:id="rId7"/>
            </p:custDataLst>
          </p:nvPr>
        </p:nvSpPr>
        <p:spPr>
          <a:xfrm>
            <a:off x="4355576"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22" name="Text Placeholder 2"/>
          <p:cNvSpPr>
            <a:spLocks noGrp="1"/>
          </p:cNvSpPr>
          <p:nvPr>
            <p:ph type="body" sz="quarter" idx="31"/>
            <p:custDataLst>
              <p:tags r:id="rId8"/>
            </p:custDataLst>
          </p:nvPr>
        </p:nvSpPr>
        <p:spPr>
          <a:xfrm>
            <a:off x="8100205" y="3691671"/>
            <a:ext cx="3481522" cy="449942"/>
          </a:xfrm>
          <a:prstGeom prst="rect">
            <a:avLst/>
          </a:prstGeom>
        </p:spPr>
        <p:txBody>
          <a:bodyPr lIns="0" tIns="0" rIns="0" bIns="0"/>
          <a:lstStyle>
            <a:lvl1pPr marL="0" indent="0">
              <a:buNone/>
              <a:defRPr lang="en-US" sz="1800" b="1" dirty="0" smtClean="0">
                <a:solidFill>
                  <a:srgbClr val="000000"/>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pic>
        <p:nvPicPr>
          <p:cNvPr id="12" name="Picture 13"/>
          <p:cNvPicPr>
            <a:picLocks noChangeAspect="1"/>
          </p:cNvPicPr>
          <p:nvPr userDrawn="1">
            <p:custDataLst>
              <p:tags r:id="rId9"/>
            </p:custDataLst>
          </p:nvPr>
        </p:nvPicPr>
        <p:blipFill>
          <a:blip r:embed="rId12"/>
          <a:srcRect/>
          <a:stretch>
            <a:fillRect/>
          </a:stretch>
        </p:blipFill>
        <p:spPr>
          <a:xfrm>
            <a:off x="10451593" y="6131653"/>
            <a:ext cx="1130808" cy="351142"/>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5"/>
          <a:stretch>
            <a:fillRect/>
          </a:stretch>
        </p:blipFill>
        <p:spPr>
          <a:xfrm>
            <a:off x="0" y="6781800"/>
            <a:ext cx="12192000" cy="76200"/>
          </a:xfrm>
          <a:prstGeom prst="rect">
            <a:avLst/>
          </a:prstGeom>
        </p:spPr>
      </p:pic>
      <p:sp>
        <p:nvSpPr>
          <p:cNvPr id="6" name="Picture Placeholder 2"/>
          <p:cNvSpPr>
            <a:spLocks noGrp="1"/>
          </p:cNvSpPr>
          <p:nvPr>
            <p:ph type="pic" sz="quarter" idx="32"/>
            <p:custDataLst>
              <p:tags r:id="rId2"/>
            </p:custDataLst>
          </p:nvPr>
        </p:nvSpPr>
        <p:spPr>
          <a:xfrm>
            <a:off x="0" y="0"/>
            <a:ext cx="12192000" cy="58674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a:p>
        </p:txBody>
      </p:sp>
      <p:pic>
        <p:nvPicPr>
          <p:cNvPr id="7" name="Picture 13"/>
          <p:cNvPicPr>
            <a:picLocks noChangeAspect="1"/>
          </p:cNvPicPr>
          <p:nvPr userDrawn="1">
            <p:custDataLst>
              <p:tags r:id="rId3"/>
            </p:custDataLst>
          </p:nvPr>
        </p:nvPicPr>
        <p:blipFill>
          <a:blip r:embed="rId6"/>
          <a:srcRect/>
          <a:stretch>
            <a:fillRect/>
          </a:stretch>
        </p:blipFill>
        <p:spPr>
          <a:xfrm>
            <a:off x="10451593" y="6131653"/>
            <a:ext cx="1130808" cy="351142"/>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Object Full Bleed">
    <p:spTree>
      <p:nvGrpSpPr>
        <p:cNvPr id="1" name=""/>
        <p:cNvGrpSpPr/>
        <p:nvPr/>
      </p:nvGrpSpPr>
      <p:grpSpPr>
        <a:xfrm>
          <a:off x="0" y="0"/>
          <a:ext cx="0" cy="0"/>
          <a:chOff x="0" y="0"/>
          <a:chExt cx="0" cy="0"/>
        </a:xfrm>
      </p:grpSpPr>
      <p:sp>
        <p:nvSpPr>
          <p:cNvPr id="4" name="Picture Placeholder 2"/>
          <p:cNvSpPr>
            <a:spLocks noGrp="1"/>
          </p:cNvSpPr>
          <p:nvPr>
            <p:ph type="pic" sz="quarter" idx="32"/>
            <p:custDataLst>
              <p:tags r:id="rId1"/>
            </p:custDataLst>
          </p:nvPr>
        </p:nvSpPr>
        <p:spPr>
          <a:xfrm>
            <a:off x="0" y="0"/>
            <a:ext cx="12192000" cy="6858000"/>
          </a:xfrm>
          <a:prstGeom prst="rect">
            <a:avLst/>
          </a:prstGeom>
        </p:spPr>
        <p:txBody>
          <a:bodyPr anchor="ctr"/>
          <a:lstStyle>
            <a:lvl1pPr marL="0" indent="0" algn="ctr">
              <a:buNone/>
              <a:defRPr sz="1600">
                <a:solidFill>
                  <a:srgbClr val="000000"/>
                </a:solidFill>
                <a:latin typeface="Arial" panose="020B0604020202020204" pitchFamily="34" charset="0"/>
                <a:cs typeface="Arial" panose="020B0604020202020204" pitchFamily="34" charset="0"/>
              </a:defRPr>
            </a:lvl1pPr>
          </a:lstStyle>
          <a:p>
            <a:r>
              <a:rPr lang="zh-CN" altLang="en-US" noProof="0"/>
              <a:t>单击图标添加图片</a:t>
            </a:r>
            <a:endParaRPr lang="en-GB" noProof="0"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ation / Image Left">
    <p:spTree>
      <p:nvGrpSpPr>
        <p:cNvPr id="1" name=""/>
        <p:cNvGrpSpPr/>
        <p:nvPr/>
      </p:nvGrpSpPr>
      <p:grpSpPr>
        <a:xfrm>
          <a:off x="0" y="0"/>
          <a:ext cx="0" cy="0"/>
          <a:chOff x="0" y="0"/>
          <a:chExt cx="0" cy="0"/>
        </a:xfrm>
      </p:grpSpPr>
      <p:sp>
        <p:nvSpPr>
          <p:cNvPr id="6" name="Rectangle 5"/>
          <p:cNvSpPr/>
          <p:nvPr userDrawn="1">
            <p:custDataLst>
              <p:tags r:id="rId1"/>
            </p:custDataLst>
          </p:nvPr>
        </p:nvSpPr>
        <p:spPr>
          <a:xfrm>
            <a:off x="-1" y="1"/>
            <a:ext cx="12192001" cy="6871266"/>
          </a:xfrm>
          <a:custGeom>
            <a:avLst/>
            <a:gdLst>
              <a:gd name="connsiteX0" fmla="*/ 0 w 12192001"/>
              <a:gd name="connsiteY0" fmla="*/ 0 h 6860633"/>
              <a:gd name="connsiteX1" fmla="*/ 12192001 w 12192001"/>
              <a:gd name="connsiteY1" fmla="*/ 0 h 6860633"/>
              <a:gd name="connsiteX2" fmla="*/ 12192001 w 12192001"/>
              <a:gd name="connsiteY2" fmla="*/ 6860633 h 6860633"/>
              <a:gd name="connsiteX3" fmla="*/ 0 w 12192001"/>
              <a:gd name="connsiteY3" fmla="*/ 6860633 h 6860633"/>
              <a:gd name="connsiteX4" fmla="*/ 0 w 12192001"/>
              <a:gd name="connsiteY4" fmla="*/ 0 h 6860633"/>
              <a:gd name="connsiteX0-1" fmla="*/ 0 w 12192001"/>
              <a:gd name="connsiteY0-2" fmla="*/ 0 h 6871266"/>
              <a:gd name="connsiteX1-3" fmla="*/ 12192001 w 12192001"/>
              <a:gd name="connsiteY1-4" fmla="*/ 0 h 6871266"/>
              <a:gd name="connsiteX2-5" fmla="*/ 12181368 w 12192001"/>
              <a:gd name="connsiteY2-6" fmla="*/ 6871266 h 6871266"/>
              <a:gd name="connsiteX3-7" fmla="*/ 0 w 12192001"/>
              <a:gd name="connsiteY3-8" fmla="*/ 6860633 h 6871266"/>
              <a:gd name="connsiteX4-9" fmla="*/ 0 w 12192001"/>
              <a:gd name="connsiteY4-10" fmla="*/ 0 h 68712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1" h="6871266">
                <a:moveTo>
                  <a:pt x="0" y="0"/>
                </a:moveTo>
                <a:lnTo>
                  <a:pt x="12192001" y="0"/>
                </a:lnTo>
                <a:cubicBezTo>
                  <a:pt x="12188457" y="2290422"/>
                  <a:pt x="12184912" y="4580844"/>
                  <a:pt x="12181368" y="6871266"/>
                </a:cubicBezTo>
                <a:lnTo>
                  <a:pt x="0" y="6860633"/>
                </a:lnTo>
                <a:lnTo>
                  <a:pt x="0" y="0"/>
                </a:lnTo>
                <a:close/>
              </a:path>
            </a:pathLst>
          </a:custGeom>
          <a:gradFill flip="none" rotWithShape="1">
            <a:gsLst>
              <a:gs pos="75000">
                <a:srgbClr val="0F5F7E"/>
              </a:gs>
              <a:gs pos="35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16"/>
          <p:cNvSpPr>
            <a:spLocks noGrp="1"/>
          </p:cNvSpPr>
          <p:nvPr>
            <p:ph type="pic" sz="quarter" idx="12"/>
            <p:custDataLst>
              <p:tags r:id="rId2"/>
            </p:custDataLst>
          </p:nvPr>
        </p:nvSpPr>
        <p:spPr>
          <a:xfrm>
            <a:off x="-1" y="0"/>
            <a:ext cx="7461775" cy="686063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1" fmla="*/ 0 w 6927273"/>
              <a:gd name="connsiteY0-2" fmla="*/ 0 h 6858000"/>
              <a:gd name="connsiteX1-3" fmla="*/ 6927273 w 6927273"/>
              <a:gd name="connsiteY1-4" fmla="*/ 0 h 6858000"/>
              <a:gd name="connsiteX2-5" fmla="*/ 4122290 w 6927273"/>
              <a:gd name="connsiteY2-6" fmla="*/ 6845643 h 6858000"/>
              <a:gd name="connsiteX3-7" fmla="*/ 0 w 6927273"/>
              <a:gd name="connsiteY3-8" fmla="*/ 6858000 h 6858000"/>
              <a:gd name="connsiteX4-9" fmla="*/ 0 w 6927273"/>
              <a:gd name="connsiteY4-10" fmla="*/ 0 h 6858000"/>
              <a:gd name="connsiteX0-11" fmla="*/ 0 w 8261397"/>
              <a:gd name="connsiteY0-12" fmla="*/ 0 h 6858000"/>
              <a:gd name="connsiteX1-13" fmla="*/ 8261397 w 8261397"/>
              <a:gd name="connsiteY1-14" fmla="*/ 14990 h 6858000"/>
              <a:gd name="connsiteX2-15" fmla="*/ 4122290 w 8261397"/>
              <a:gd name="connsiteY2-16" fmla="*/ 6845643 h 6858000"/>
              <a:gd name="connsiteX3-17" fmla="*/ 0 w 8261397"/>
              <a:gd name="connsiteY3-18" fmla="*/ 6858000 h 6858000"/>
              <a:gd name="connsiteX4-19" fmla="*/ 0 w 8261397"/>
              <a:gd name="connsiteY4-20" fmla="*/ 0 h 6858000"/>
              <a:gd name="connsiteX0-21" fmla="*/ 0 w 8261397"/>
              <a:gd name="connsiteY0-22" fmla="*/ 0 h 6860633"/>
              <a:gd name="connsiteX1-23" fmla="*/ 8261397 w 8261397"/>
              <a:gd name="connsiteY1-24" fmla="*/ 14990 h 6860633"/>
              <a:gd name="connsiteX2-25" fmla="*/ 5336493 w 8261397"/>
              <a:gd name="connsiteY2-26" fmla="*/ 6860633 h 6860633"/>
              <a:gd name="connsiteX3-27" fmla="*/ 0 w 8261397"/>
              <a:gd name="connsiteY3-28" fmla="*/ 6858000 h 6860633"/>
              <a:gd name="connsiteX4-29" fmla="*/ 0 w 8261397"/>
              <a:gd name="connsiteY4-30" fmla="*/ 0 h 6860633"/>
              <a:gd name="connsiteX0-31" fmla="*/ 0 w 8291377"/>
              <a:gd name="connsiteY0-32" fmla="*/ 0 h 6860633"/>
              <a:gd name="connsiteX1-33" fmla="*/ 8291377 w 8291377"/>
              <a:gd name="connsiteY1-34" fmla="*/ 0 h 6860633"/>
              <a:gd name="connsiteX2-35" fmla="*/ 5336493 w 8291377"/>
              <a:gd name="connsiteY2-36" fmla="*/ 6860633 h 6860633"/>
              <a:gd name="connsiteX3-37" fmla="*/ 0 w 8291377"/>
              <a:gd name="connsiteY3-38" fmla="*/ 6858000 h 6860633"/>
              <a:gd name="connsiteX4-39" fmla="*/ 0 w 8291377"/>
              <a:gd name="connsiteY4-40" fmla="*/ 0 h 68606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91377" h="6860633">
                <a:moveTo>
                  <a:pt x="0" y="0"/>
                </a:moveTo>
                <a:lnTo>
                  <a:pt x="8291377" y="0"/>
                </a:lnTo>
                <a:lnTo>
                  <a:pt x="5336493" y="6860633"/>
                </a:lnTo>
                <a:lnTo>
                  <a:pt x="0" y="6858000"/>
                </a:lnTo>
                <a:lnTo>
                  <a:pt x="0" y="0"/>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800">
                <a:solidFill>
                  <a:srgbClr val="FFFFFF"/>
                </a:solidFill>
                <a:latin typeface="Arial" panose="020B0604020202020204" pitchFamily="34" charset="0"/>
                <a:cs typeface="Arial" panose="020B0604020202020204" pitchFamily="34" charset="0"/>
              </a:defRPr>
            </a:lvl1pPr>
          </a:lstStyle>
          <a:p>
            <a:r>
              <a:rPr lang="zh-CN" altLang="en-US" noProof="0"/>
              <a:t>单击图标添加图片</a:t>
            </a:r>
            <a:endParaRPr lang="en-GB" altLang="zh-CN" noProof="0" dirty="0"/>
          </a:p>
        </p:txBody>
      </p:sp>
      <p:pic>
        <p:nvPicPr>
          <p:cNvPr id="9" name="Picture 8"/>
          <p:cNvPicPr>
            <a:picLocks noChangeAspect="1"/>
          </p:cNvPicPr>
          <p:nvPr userDrawn="1">
            <p:custDataLst>
              <p:tags r:id="rId3"/>
            </p:custDataLst>
          </p:nvPr>
        </p:nvPicPr>
        <p:blipFill>
          <a:blip r:embed="rId7"/>
          <a:srcRect/>
          <a:stretch>
            <a:fillRect/>
          </a:stretch>
        </p:blipFill>
        <p:spPr>
          <a:xfrm>
            <a:off x="10456997" y="6131290"/>
            <a:ext cx="1130506" cy="351868"/>
          </a:xfrm>
          <a:prstGeom prst="rect">
            <a:avLst/>
          </a:prstGeom>
        </p:spPr>
      </p:pic>
      <p:sp>
        <p:nvSpPr>
          <p:cNvPr id="10" name="Text Placeholder 6"/>
          <p:cNvSpPr>
            <a:spLocks noGrp="1"/>
          </p:cNvSpPr>
          <p:nvPr>
            <p:ph type="body" sz="quarter" idx="11" hasCustomPrompt="1"/>
            <p:custDataLst>
              <p:tags r:id="rId4"/>
            </p:custDataLst>
          </p:nvPr>
        </p:nvSpPr>
        <p:spPr>
          <a:xfrm>
            <a:off x="7634514" y="2877181"/>
            <a:ext cx="3947886" cy="2313463"/>
          </a:xfrm>
          <a:prstGeom prst="rect">
            <a:avLst/>
          </a:prstGeom>
        </p:spPr>
        <p:txBody>
          <a:bodyPr/>
          <a:lstStyle>
            <a:lvl1pPr marL="0" indent="0">
              <a:lnSpc>
                <a:spcPts val="2560"/>
              </a:lnSpc>
              <a:buNone/>
              <a:defRPr sz="1800" b="1" i="0">
                <a:solidFill>
                  <a:schemeClr val="bg1"/>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zh-CN" altLang="en-US" dirty="0"/>
              <a:t>单击此处添加引用文本</a:t>
            </a:r>
          </a:p>
        </p:txBody>
      </p:sp>
      <p:sp>
        <p:nvSpPr>
          <p:cNvPr id="11" name="Freeform 6"/>
          <p:cNvSpPr>
            <a:spLocks noEditPoints="1"/>
          </p:cNvSpPr>
          <p:nvPr userDrawn="1">
            <p:custDataLst>
              <p:tags r:id="rId5"/>
            </p:custDataLst>
          </p:nvPr>
        </p:nvSpPr>
        <p:spPr bwMode="auto">
          <a:xfrm>
            <a:off x="7045976"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80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Quotation / Image RIght">
    <p:spTree>
      <p:nvGrpSpPr>
        <p:cNvPr id="1" name=""/>
        <p:cNvGrpSpPr/>
        <p:nvPr/>
      </p:nvGrpSpPr>
      <p:grpSpPr>
        <a:xfrm>
          <a:off x="0" y="0"/>
          <a:ext cx="0" cy="0"/>
          <a:chOff x="0" y="0"/>
          <a:chExt cx="0" cy="0"/>
        </a:xfrm>
      </p:grpSpPr>
      <p:sp>
        <p:nvSpPr>
          <p:cNvPr id="7" name="Rectangle 6"/>
          <p:cNvSpPr/>
          <p:nvPr userDrawn="1">
            <p:custDataLst>
              <p:tags r:id="rId1"/>
            </p:custDataLst>
          </p:nvPr>
        </p:nvSpPr>
        <p:spPr>
          <a:xfrm>
            <a:off x="0" y="0"/>
            <a:ext cx="12192001" cy="6860633"/>
          </a:xfrm>
          <a:prstGeom prst="rect">
            <a:avLst/>
          </a:prstGeom>
          <a:gradFill flip="none" rotWithShape="1">
            <a:gsLst>
              <a:gs pos="72000">
                <a:srgbClr val="0F5F7E"/>
              </a:gs>
              <a:gs pos="24000">
                <a:schemeClr val="accent1"/>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6"/>
          <p:cNvSpPr>
            <a:spLocks noGrp="1"/>
          </p:cNvSpPr>
          <p:nvPr>
            <p:ph type="body" sz="quarter" idx="11" hasCustomPrompt="1"/>
            <p:custDataLst>
              <p:tags r:id="rId2"/>
            </p:custDataLst>
          </p:nvPr>
        </p:nvSpPr>
        <p:spPr>
          <a:xfrm>
            <a:off x="1187631" y="2862893"/>
            <a:ext cx="3947886" cy="2313463"/>
          </a:xfrm>
          <a:prstGeom prst="rect">
            <a:avLst/>
          </a:prstGeom>
        </p:spPr>
        <p:txBody>
          <a:bodyPr/>
          <a:lstStyle>
            <a:lvl1pPr marL="0" indent="0">
              <a:lnSpc>
                <a:spcPts val="2560"/>
              </a:lnSpc>
              <a:buNone/>
              <a:defRPr sz="1800" b="1" i="0">
                <a:solidFill>
                  <a:srgbClr val="FFFFFF"/>
                </a:solidFill>
                <a:latin typeface="Arial" panose="020B0604020202020204" pitchFamily="34" charset="0"/>
                <a:cs typeface="Arial" panose="020B0604020202020204" pitchFamily="34" charset="0"/>
              </a:defRPr>
            </a:lvl1pPr>
            <a:lvl2pPr marL="457200" indent="0">
              <a:buNone/>
              <a:defRPr b="0" i="0">
                <a:solidFill>
                  <a:schemeClr val="tx1"/>
                </a:solidFill>
                <a:latin typeface="Arial" panose="020B0604020202020204" pitchFamily="34" charset="0"/>
                <a:cs typeface="Arial" panose="020B0604020202020204" pitchFamily="34" charset="0"/>
              </a:defRPr>
            </a:lvl2pPr>
            <a:lvl3pPr marL="914400" indent="0">
              <a:buNone/>
              <a:defRPr b="0" i="0">
                <a:solidFill>
                  <a:schemeClr val="tx1"/>
                </a:solidFill>
                <a:latin typeface="Arial" panose="020B0604020202020204" pitchFamily="34" charset="0"/>
                <a:cs typeface="Arial" panose="020B0604020202020204" pitchFamily="34" charset="0"/>
              </a:defRPr>
            </a:lvl3pPr>
            <a:lvl4pPr marL="1371600" indent="0">
              <a:buNone/>
              <a:defRPr b="0" i="0">
                <a:solidFill>
                  <a:schemeClr val="tx1"/>
                </a:solidFill>
                <a:latin typeface="Arial" panose="020B0604020202020204" pitchFamily="34" charset="0"/>
                <a:cs typeface="Arial" panose="020B0604020202020204" pitchFamily="34" charset="0"/>
              </a:defRPr>
            </a:lvl4pPr>
            <a:lvl5pPr marL="1828800" indent="0">
              <a:buNone/>
              <a:defRPr b="0" i="0">
                <a:solidFill>
                  <a:schemeClr val="tx1"/>
                </a:solidFill>
                <a:latin typeface="Arial" panose="020B0604020202020204" pitchFamily="34" charset="0"/>
                <a:cs typeface="Arial" panose="020B0604020202020204" pitchFamily="34" charset="0"/>
              </a:defRPr>
            </a:lvl5pPr>
          </a:lstStyle>
          <a:p>
            <a:pPr lvl="0"/>
            <a:r>
              <a:rPr lang="zh-CN" altLang="en-US" dirty="0"/>
              <a:t>单击此处添加引用文本</a:t>
            </a:r>
          </a:p>
        </p:txBody>
      </p:sp>
      <p:sp>
        <p:nvSpPr>
          <p:cNvPr id="11" name="Freeform 6"/>
          <p:cNvSpPr>
            <a:spLocks noEditPoints="1"/>
          </p:cNvSpPr>
          <p:nvPr userDrawn="1">
            <p:custDataLst>
              <p:tags r:id="rId3"/>
            </p:custDataLst>
          </p:nvPr>
        </p:nvSpPr>
        <p:spPr bwMode="auto">
          <a:xfrm>
            <a:off x="599093" y="2806365"/>
            <a:ext cx="415798" cy="344809"/>
          </a:xfrm>
          <a:custGeom>
            <a:avLst/>
            <a:gdLst>
              <a:gd name="T0" fmla="*/ 694 w 1167"/>
              <a:gd name="T1" fmla="*/ 1006 h 1006"/>
              <a:gd name="T2" fmla="*/ 694 w 1167"/>
              <a:gd name="T3" fmla="*/ 1006 h 1006"/>
              <a:gd name="T4" fmla="*/ 694 w 1167"/>
              <a:gd name="T5" fmla="*/ 562 h 1006"/>
              <a:gd name="T6" fmla="*/ 1043 w 1167"/>
              <a:gd name="T7" fmla="*/ 0 h 1006"/>
              <a:gd name="T8" fmla="*/ 1148 w 1167"/>
              <a:gd name="T9" fmla="*/ 191 h 1006"/>
              <a:gd name="T10" fmla="*/ 934 w 1167"/>
              <a:gd name="T11" fmla="*/ 526 h 1006"/>
              <a:gd name="T12" fmla="*/ 1167 w 1167"/>
              <a:gd name="T13" fmla="*/ 526 h 1006"/>
              <a:gd name="T14" fmla="*/ 1167 w 1167"/>
              <a:gd name="T15" fmla="*/ 1006 h 1006"/>
              <a:gd name="T16" fmla="*/ 694 w 1167"/>
              <a:gd name="T17" fmla="*/ 1006 h 1006"/>
              <a:gd name="T18" fmla="*/ 0 w 1167"/>
              <a:gd name="T19" fmla="*/ 1006 h 1006"/>
              <a:gd name="T20" fmla="*/ 0 w 1167"/>
              <a:gd name="T21" fmla="*/ 1006 h 1006"/>
              <a:gd name="T22" fmla="*/ 0 w 1167"/>
              <a:gd name="T23" fmla="*/ 562 h 1006"/>
              <a:gd name="T24" fmla="*/ 342 w 1167"/>
              <a:gd name="T25" fmla="*/ 0 h 1006"/>
              <a:gd name="T26" fmla="*/ 448 w 1167"/>
              <a:gd name="T27" fmla="*/ 191 h 1006"/>
              <a:gd name="T28" fmla="*/ 234 w 1167"/>
              <a:gd name="T29" fmla="*/ 526 h 1006"/>
              <a:gd name="T30" fmla="*/ 471 w 1167"/>
              <a:gd name="T31" fmla="*/ 526 h 1006"/>
              <a:gd name="T32" fmla="*/ 471 w 1167"/>
              <a:gd name="T33" fmla="*/ 1006 h 1006"/>
              <a:gd name="T34" fmla="*/ 0 w 1167"/>
              <a:gd name="T3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7" h="1006">
                <a:moveTo>
                  <a:pt x="694" y="1006"/>
                </a:moveTo>
                <a:lnTo>
                  <a:pt x="694" y="1006"/>
                </a:lnTo>
                <a:lnTo>
                  <a:pt x="694" y="562"/>
                </a:lnTo>
                <a:cubicBezTo>
                  <a:pt x="694" y="296"/>
                  <a:pt x="770" y="115"/>
                  <a:pt x="1043" y="0"/>
                </a:cubicBezTo>
                <a:lnTo>
                  <a:pt x="1148" y="191"/>
                </a:lnTo>
                <a:cubicBezTo>
                  <a:pt x="977" y="273"/>
                  <a:pt x="934" y="361"/>
                  <a:pt x="934" y="526"/>
                </a:cubicBezTo>
                <a:lnTo>
                  <a:pt x="1167" y="526"/>
                </a:lnTo>
                <a:lnTo>
                  <a:pt x="1167" y="1006"/>
                </a:lnTo>
                <a:lnTo>
                  <a:pt x="694" y="1006"/>
                </a:lnTo>
                <a:close/>
                <a:moveTo>
                  <a:pt x="0" y="1006"/>
                </a:moveTo>
                <a:lnTo>
                  <a:pt x="0" y="1006"/>
                </a:lnTo>
                <a:lnTo>
                  <a:pt x="0" y="562"/>
                </a:lnTo>
                <a:cubicBezTo>
                  <a:pt x="0" y="296"/>
                  <a:pt x="69" y="115"/>
                  <a:pt x="342" y="0"/>
                </a:cubicBezTo>
                <a:lnTo>
                  <a:pt x="448" y="191"/>
                </a:lnTo>
                <a:cubicBezTo>
                  <a:pt x="277" y="273"/>
                  <a:pt x="234" y="361"/>
                  <a:pt x="234" y="526"/>
                </a:cubicBezTo>
                <a:lnTo>
                  <a:pt x="471" y="526"/>
                </a:lnTo>
                <a:lnTo>
                  <a:pt x="471" y="1006"/>
                </a:lnTo>
                <a:lnTo>
                  <a:pt x="0" y="1006"/>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sz="1800" dirty="0"/>
          </a:p>
        </p:txBody>
      </p:sp>
      <p:sp>
        <p:nvSpPr>
          <p:cNvPr id="8" name="Picture Placeholder 16"/>
          <p:cNvSpPr>
            <a:spLocks noGrp="1"/>
          </p:cNvSpPr>
          <p:nvPr>
            <p:ph type="pic" sz="quarter" idx="12"/>
            <p:custDataLst>
              <p:tags r:id="rId4"/>
            </p:custDataLst>
          </p:nvPr>
        </p:nvSpPr>
        <p:spPr>
          <a:xfrm>
            <a:off x="4635044" y="-2634"/>
            <a:ext cx="7561245" cy="6869823"/>
          </a:xfrm>
          <a:custGeom>
            <a:avLst/>
            <a:gdLst>
              <a:gd name="connsiteX0" fmla="*/ 0 w 6927273"/>
              <a:gd name="connsiteY0" fmla="*/ 0 h 6858000"/>
              <a:gd name="connsiteX1" fmla="*/ 6927273 w 6927273"/>
              <a:gd name="connsiteY1" fmla="*/ 0 h 6858000"/>
              <a:gd name="connsiteX2" fmla="*/ 6927273 w 6927273"/>
              <a:gd name="connsiteY2" fmla="*/ 6858000 h 6858000"/>
              <a:gd name="connsiteX3" fmla="*/ 0 w 6927273"/>
              <a:gd name="connsiteY3" fmla="*/ 6858000 h 6858000"/>
              <a:gd name="connsiteX4" fmla="*/ 0 w 6927273"/>
              <a:gd name="connsiteY4" fmla="*/ 0 h 6858000"/>
              <a:gd name="connsiteX0-1" fmla="*/ 0 w 6927273"/>
              <a:gd name="connsiteY0-2" fmla="*/ 0 h 6858000"/>
              <a:gd name="connsiteX1-3" fmla="*/ 6927273 w 6927273"/>
              <a:gd name="connsiteY1-4" fmla="*/ 0 h 6858000"/>
              <a:gd name="connsiteX2-5" fmla="*/ 4122290 w 6927273"/>
              <a:gd name="connsiteY2-6" fmla="*/ 6845643 h 6858000"/>
              <a:gd name="connsiteX3-7" fmla="*/ 0 w 6927273"/>
              <a:gd name="connsiteY3-8" fmla="*/ 6858000 h 6858000"/>
              <a:gd name="connsiteX4-9" fmla="*/ 0 w 6927273"/>
              <a:gd name="connsiteY4-10" fmla="*/ 0 h 6858000"/>
              <a:gd name="connsiteX0-11" fmla="*/ 0 w 8261397"/>
              <a:gd name="connsiteY0-12" fmla="*/ 0 h 6858000"/>
              <a:gd name="connsiteX1-13" fmla="*/ 8261397 w 8261397"/>
              <a:gd name="connsiteY1-14" fmla="*/ 14990 h 6858000"/>
              <a:gd name="connsiteX2-15" fmla="*/ 4122290 w 8261397"/>
              <a:gd name="connsiteY2-16" fmla="*/ 6845643 h 6858000"/>
              <a:gd name="connsiteX3-17" fmla="*/ 0 w 8261397"/>
              <a:gd name="connsiteY3-18" fmla="*/ 6858000 h 6858000"/>
              <a:gd name="connsiteX4-19" fmla="*/ 0 w 8261397"/>
              <a:gd name="connsiteY4-20" fmla="*/ 0 h 6858000"/>
              <a:gd name="connsiteX0-21" fmla="*/ 0 w 8261397"/>
              <a:gd name="connsiteY0-22" fmla="*/ 0 h 6860633"/>
              <a:gd name="connsiteX1-23" fmla="*/ 8261397 w 8261397"/>
              <a:gd name="connsiteY1-24" fmla="*/ 14990 h 6860633"/>
              <a:gd name="connsiteX2-25" fmla="*/ 5336493 w 8261397"/>
              <a:gd name="connsiteY2-26" fmla="*/ 6860633 h 6860633"/>
              <a:gd name="connsiteX3-27" fmla="*/ 0 w 8261397"/>
              <a:gd name="connsiteY3-28" fmla="*/ 6858000 h 6860633"/>
              <a:gd name="connsiteX4-29" fmla="*/ 0 w 8261397"/>
              <a:gd name="connsiteY4-30" fmla="*/ 0 h 6860633"/>
              <a:gd name="connsiteX0-31" fmla="*/ 0 w 8291377"/>
              <a:gd name="connsiteY0-32" fmla="*/ 0 h 6860633"/>
              <a:gd name="connsiteX1-33" fmla="*/ 8291377 w 8291377"/>
              <a:gd name="connsiteY1-34" fmla="*/ 0 h 6860633"/>
              <a:gd name="connsiteX2-35" fmla="*/ 5336493 w 8291377"/>
              <a:gd name="connsiteY2-36" fmla="*/ 6860633 h 6860633"/>
              <a:gd name="connsiteX3-37" fmla="*/ 0 w 8291377"/>
              <a:gd name="connsiteY3-38" fmla="*/ 6858000 h 6860633"/>
              <a:gd name="connsiteX4-39" fmla="*/ 0 w 8291377"/>
              <a:gd name="connsiteY4-40" fmla="*/ 0 h 6860633"/>
              <a:gd name="connsiteX0-41" fmla="*/ 0 w 8317836"/>
              <a:gd name="connsiteY0-42" fmla="*/ 0 h 6858000"/>
              <a:gd name="connsiteX1-43" fmla="*/ 8291377 w 8317836"/>
              <a:gd name="connsiteY1-44" fmla="*/ 0 h 6858000"/>
              <a:gd name="connsiteX2-45" fmla="*/ 8317836 w 8317836"/>
              <a:gd name="connsiteY2-46" fmla="*/ 6848601 h 6858000"/>
              <a:gd name="connsiteX3-47" fmla="*/ 0 w 8317836"/>
              <a:gd name="connsiteY3-48" fmla="*/ 6858000 h 6858000"/>
              <a:gd name="connsiteX4-49" fmla="*/ 0 w 8317836"/>
              <a:gd name="connsiteY4-50" fmla="*/ 0 h 6858000"/>
              <a:gd name="connsiteX0-51" fmla="*/ 0 w 8317836"/>
              <a:gd name="connsiteY0-52" fmla="*/ 0 h 6848601"/>
              <a:gd name="connsiteX1-53" fmla="*/ 8291377 w 8317836"/>
              <a:gd name="connsiteY1-54" fmla="*/ 0 h 6848601"/>
              <a:gd name="connsiteX2-55" fmla="*/ 8317836 w 8317836"/>
              <a:gd name="connsiteY2-56" fmla="*/ 6848601 h 6848601"/>
              <a:gd name="connsiteX3-57" fmla="*/ 3115036 w 8317836"/>
              <a:gd name="connsiteY3-58" fmla="*/ 6845968 h 6848601"/>
              <a:gd name="connsiteX4-59" fmla="*/ 0 w 8317836"/>
              <a:gd name="connsiteY4-60" fmla="*/ 0 h 6848601"/>
              <a:gd name="connsiteX0-61" fmla="*/ 0 w 8317836"/>
              <a:gd name="connsiteY0-62" fmla="*/ 0 h 6848601"/>
              <a:gd name="connsiteX1-63" fmla="*/ 8291377 w 8317836"/>
              <a:gd name="connsiteY1-64" fmla="*/ 0 h 6848601"/>
              <a:gd name="connsiteX2-65" fmla="*/ 8317836 w 8317836"/>
              <a:gd name="connsiteY2-66" fmla="*/ 6848601 h 6848601"/>
              <a:gd name="connsiteX3-67" fmla="*/ 3088298 w 8317836"/>
              <a:gd name="connsiteY3-68" fmla="*/ 6845968 h 6848601"/>
              <a:gd name="connsiteX4-69" fmla="*/ 0 w 8317836"/>
              <a:gd name="connsiteY4-70" fmla="*/ 0 h 6848601"/>
              <a:gd name="connsiteX0-71" fmla="*/ 0 w 8304466"/>
              <a:gd name="connsiteY0-72" fmla="*/ 0 h 6848601"/>
              <a:gd name="connsiteX1-73" fmla="*/ 8291377 w 8304466"/>
              <a:gd name="connsiteY1-74" fmla="*/ 0 h 6848601"/>
              <a:gd name="connsiteX2-75" fmla="*/ 8304466 w 8304466"/>
              <a:gd name="connsiteY2-76" fmla="*/ 6848601 h 6848601"/>
              <a:gd name="connsiteX3-77" fmla="*/ 3088298 w 8304466"/>
              <a:gd name="connsiteY3-78" fmla="*/ 6845968 h 6848601"/>
              <a:gd name="connsiteX4-79" fmla="*/ 0 w 8304466"/>
              <a:gd name="connsiteY4-80" fmla="*/ 0 h 6848601"/>
              <a:gd name="connsiteX0-81" fmla="*/ 0 w 8330971"/>
              <a:gd name="connsiteY0-82" fmla="*/ 0 h 6864504"/>
              <a:gd name="connsiteX1-83" fmla="*/ 8291377 w 8330971"/>
              <a:gd name="connsiteY1-84" fmla="*/ 0 h 6864504"/>
              <a:gd name="connsiteX2-85" fmla="*/ 8330971 w 8330971"/>
              <a:gd name="connsiteY2-86" fmla="*/ 6864504 h 6864504"/>
              <a:gd name="connsiteX3-87" fmla="*/ 3088298 w 8330971"/>
              <a:gd name="connsiteY3-88" fmla="*/ 6845968 h 6864504"/>
              <a:gd name="connsiteX4-89" fmla="*/ 0 w 8330971"/>
              <a:gd name="connsiteY4-90" fmla="*/ 0 h 6864504"/>
              <a:gd name="connsiteX0-91" fmla="*/ 0 w 8330971"/>
              <a:gd name="connsiteY0-92" fmla="*/ 0 h 6864504"/>
              <a:gd name="connsiteX1-93" fmla="*/ 8309049 w 8330971"/>
              <a:gd name="connsiteY1-94" fmla="*/ 15902 h 6864504"/>
              <a:gd name="connsiteX2-95" fmla="*/ 8330971 w 8330971"/>
              <a:gd name="connsiteY2-96" fmla="*/ 6864504 h 6864504"/>
              <a:gd name="connsiteX3-97" fmla="*/ 3088298 w 8330971"/>
              <a:gd name="connsiteY3-98" fmla="*/ 6845968 h 6864504"/>
              <a:gd name="connsiteX4-99" fmla="*/ 0 w 8330971"/>
              <a:gd name="connsiteY4-100" fmla="*/ 0 h 6864504"/>
              <a:gd name="connsiteX0-101" fmla="*/ 0 w 8330971"/>
              <a:gd name="connsiteY0-102" fmla="*/ 0 h 6869822"/>
              <a:gd name="connsiteX1-103" fmla="*/ 8309049 w 8330971"/>
              <a:gd name="connsiteY1-104" fmla="*/ 15902 h 6869822"/>
              <a:gd name="connsiteX2-105" fmla="*/ 8330971 w 8330971"/>
              <a:gd name="connsiteY2-106" fmla="*/ 6864504 h 6869822"/>
              <a:gd name="connsiteX3-107" fmla="*/ 3070629 w 8330971"/>
              <a:gd name="connsiteY3-108" fmla="*/ 6869822 h 6869822"/>
              <a:gd name="connsiteX4-109" fmla="*/ 0 w 8330971"/>
              <a:gd name="connsiteY4-110" fmla="*/ 0 h 6869822"/>
              <a:gd name="connsiteX0-111" fmla="*/ 0 w 8330971"/>
              <a:gd name="connsiteY0-112" fmla="*/ 0 h 6869822"/>
              <a:gd name="connsiteX1-113" fmla="*/ 8309049 w 8330971"/>
              <a:gd name="connsiteY1-114" fmla="*/ 15902 h 6869822"/>
              <a:gd name="connsiteX2-115" fmla="*/ 8330971 w 8330971"/>
              <a:gd name="connsiteY2-116" fmla="*/ 6864504 h 6869822"/>
              <a:gd name="connsiteX3-117" fmla="*/ 3035289 w 8330971"/>
              <a:gd name="connsiteY3-118" fmla="*/ 6869822 h 6869822"/>
              <a:gd name="connsiteX4-119" fmla="*/ 0 w 8330971"/>
              <a:gd name="connsiteY4-120" fmla="*/ 0 h 6869822"/>
              <a:gd name="connsiteX0-121" fmla="*/ 0 w 8330971"/>
              <a:gd name="connsiteY0-122" fmla="*/ 0 h 6869822"/>
              <a:gd name="connsiteX1-123" fmla="*/ 8291379 w 8330971"/>
              <a:gd name="connsiteY1-124" fmla="*/ 15902 h 6869822"/>
              <a:gd name="connsiteX2-125" fmla="*/ 8330971 w 8330971"/>
              <a:gd name="connsiteY2-126" fmla="*/ 6864504 h 6869822"/>
              <a:gd name="connsiteX3-127" fmla="*/ 3035289 w 8330971"/>
              <a:gd name="connsiteY3-128" fmla="*/ 6869822 h 6869822"/>
              <a:gd name="connsiteX4-129" fmla="*/ 0 w 8330971"/>
              <a:gd name="connsiteY4-130" fmla="*/ 0 h 6869822"/>
              <a:gd name="connsiteX0-131" fmla="*/ 0 w 8366312"/>
              <a:gd name="connsiteY0-132" fmla="*/ 0 h 6861870"/>
              <a:gd name="connsiteX1-133" fmla="*/ 8326720 w 8366312"/>
              <a:gd name="connsiteY1-134" fmla="*/ 7950 h 6861870"/>
              <a:gd name="connsiteX2-135" fmla="*/ 8366312 w 8366312"/>
              <a:gd name="connsiteY2-136" fmla="*/ 6856552 h 6861870"/>
              <a:gd name="connsiteX3-137" fmla="*/ 3070630 w 8366312"/>
              <a:gd name="connsiteY3-138" fmla="*/ 6861870 h 6861870"/>
              <a:gd name="connsiteX4-139" fmla="*/ 0 w 8366312"/>
              <a:gd name="connsiteY4-140" fmla="*/ 0 h 6861870"/>
              <a:gd name="connsiteX0-141" fmla="*/ 0 w 8366312"/>
              <a:gd name="connsiteY0-142" fmla="*/ 0 h 6861870"/>
              <a:gd name="connsiteX1-143" fmla="*/ 8344392 w 8366312"/>
              <a:gd name="connsiteY1-144" fmla="*/ 15901 h 6861870"/>
              <a:gd name="connsiteX2-145" fmla="*/ 8366312 w 8366312"/>
              <a:gd name="connsiteY2-146" fmla="*/ 6856552 h 6861870"/>
              <a:gd name="connsiteX3-147" fmla="*/ 3070630 w 8366312"/>
              <a:gd name="connsiteY3-148" fmla="*/ 6861870 h 6861870"/>
              <a:gd name="connsiteX4-149" fmla="*/ 0 w 8366312"/>
              <a:gd name="connsiteY4-150" fmla="*/ 0 h 6861870"/>
              <a:gd name="connsiteX0-151" fmla="*/ 0 w 8366312"/>
              <a:gd name="connsiteY0-152" fmla="*/ 0 h 6861870"/>
              <a:gd name="connsiteX1-153" fmla="*/ 8344392 w 8366312"/>
              <a:gd name="connsiteY1-154" fmla="*/ 15901 h 6861870"/>
              <a:gd name="connsiteX2-155" fmla="*/ 8366312 w 8366312"/>
              <a:gd name="connsiteY2-156" fmla="*/ 6856552 h 6861870"/>
              <a:gd name="connsiteX3-157" fmla="*/ 3070630 w 8366312"/>
              <a:gd name="connsiteY3-158" fmla="*/ 6861870 h 6861870"/>
              <a:gd name="connsiteX4-159" fmla="*/ 0 w 8366312"/>
              <a:gd name="connsiteY4-160" fmla="*/ 0 h 6861870"/>
              <a:gd name="connsiteX0-161" fmla="*/ 0 w 8366312"/>
              <a:gd name="connsiteY0-162" fmla="*/ 0 h 6861870"/>
              <a:gd name="connsiteX1-163" fmla="*/ 8344392 w 8366312"/>
              <a:gd name="connsiteY1-164" fmla="*/ 15901 h 6861870"/>
              <a:gd name="connsiteX2-165" fmla="*/ 8366312 w 8366312"/>
              <a:gd name="connsiteY2-166" fmla="*/ 6856552 h 6861870"/>
              <a:gd name="connsiteX3-167" fmla="*/ 3070630 w 8366312"/>
              <a:gd name="connsiteY3-168" fmla="*/ 6861870 h 6861870"/>
              <a:gd name="connsiteX4-169" fmla="*/ 0 w 8366312"/>
              <a:gd name="connsiteY4-170" fmla="*/ 0 h 6861870"/>
              <a:gd name="connsiteX0-171" fmla="*/ 0 w 8366563"/>
              <a:gd name="connsiteY0-172" fmla="*/ 0 h 6861870"/>
              <a:gd name="connsiteX1-173" fmla="*/ 8353228 w 8366563"/>
              <a:gd name="connsiteY1-174" fmla="*/ 15901 h 6861870"/>
              <a:gd name="connsiteX2-175" fmla="*/ 8366312 w 8366563"/>
              <a:gd name="connsiteY2-176" fmla="*/ 6856552 h 6861870"/>
              <a:gd name="connsiteX3-177" fmla="*/ 3070630 w 8366563"/>
              <a:gd name="connsiteY3-178" fmla="*/ 6861870 h 6861870"/>
              <a:gd name="connsiteX4-179" fmla="*/ 0 w 8366563"/>
              <a:gd name="connsiteY4-180" fmla="*/ 0 h 6861870"/>
              <a:gd name="connsiteX0-181" fmla="*/ 0 w 8366563"/>
              <a:gd name="connsiteY0-182" fmla="*/ 2 h 6861872"/>
              <a:gd name="connsiteX1-183" fmla="*/ 8353228 w 8366563"/>
              <a:gd name="connsiteY1-184" fmla="*/ 0 h 6861872"/>
              <a:gd name="connsiteX2-185" fmla="*/ 8366312 w 8366563"/>
              <a:gd name="connsiteY2-186" fmla="*/ 6856554 h 6861872"/>
              <a:gd name="connsiteX3-187" fmla="*/ 3070630 w 8366563"/>
              <a:gd name="connsiteY3-188" fmla="*/ 6861872 h 6861872"/>
              <a:gd name="connsiteX4-189" fmla="*/ 0 w 8366563"/>
              <a:gd name="connsiteY4-190" fmla="*/ 2 h 6861872"/>
              <a:gd name="connsiteX0-191" fmla="*/ 0 w 8384234"/>
              <a:gd name="connsiteY0-192" fmla="*/ 0 h 6885724"/>
              <a:gd name="connsiteX1-193" fmla="*/ 8370899 w 8384234"/>
              <a:gd name="connsiteY1-194" fmla="*/ 23852 h 6885724"/>
              <a:gd name="connsiteX2-195" fmla="*/ 8383983 w 8384234"/>
              <a:gd name="connsiteY2-196" fmla="*/ 6880406 h 6885724"/>
              <a:gd name="connsiteX3-197" fmla="*/ 3088301 w 8384234"/>
              <a:gd name="connsiteY3-198" fmla="*/ 6885724 h 6885724"/>
              <a:gd name="connsiteX4-199" fmla="*/ 0 w 8384234"/>
              <a:gd name="connsiteY4-200" fmla="*/ 0 h 6885724"/>
              <a:gd name="connsiteX0-201" fmla="*/ 0 w 8401905"/>
              <a:gd name="connsiteY0-202" fmla="*/ 0 h 6869821"/>
              <a:gd name="connsiteX1-203" fmla="*/ 8388570 w 8401905"/>
              <a:gd name="connsiteY1-204" fmla="*/ 7949 h 6869821"/>
              <a:gd name="connsiteX2-205" fmla="*/ 8401654 w 8401905"/>
              <a:gd name="connsiteY2-206" fmla="*/ 6864503 h 6869821"/>
              <a:gd name="connsiteX3-207" fmla="*/ 3105972 w 8401905"/>
              <a:gd name="connsiteY3-208" fmla="*/ 6869821 h 6869821"/>
              <a:gd name="connsiteX4-209" fmla="*/ 0 w 8401905"/>
              <a:gd name="connsiteY4-210" fmla="*/ 0 h 6869821"/>
              <a:gd name="connsiteX0-211" fmla="*/ 0 w 8401905"/>
              <a:gd name="connsiteY0-212" fmla="*/ 0 h 6869821"/>
              <a:gd name="connsiteX1-213" fmla="*/ 8388570 w 8401905"/>
              <a:gd name="connsiteY1-214" fmla="*/ 7949 h 6869821"/>
              <a:gd name="connsiteX2-215" fmla="*/ 8401654 w 8401905"/>
              <a:gd name="connsiteY2-216" fmla="*/ 6864503 h 6869821"/>
              <a:gd name="connsiteX3-217" fmla="*/ 3105972 w 8401905"/>
              <a:gd name="connsiteY3-218" fmla="*/ 6869821 h 6869821"/>
              <a:gd name="connsiteX4-219" fmla="*/ 0 w 8401905"/>
              <a:gd name="connsiteY4-220" fmla="*/ 0 h 6869821"/>
              <a:gd name="connsiteX0-221" fmla="*/ 0 w 8401905"/>
              <a:gd name="connsiteY0-222" fmla="*/ 2 h 6869823"/>
              <a:gd name="connsiteX1-223" fmla="*/ 8388570 w 8401905"/>
              <a:gd name="connsiteY1-224" fmla="*/ 0 h 6869823"/>
              <a:gd name="connsiteX2-225" fmla="*/ 8401654 w 8401905"/>
              <a:gd name="connsiteY2-226" fmla="*/ 6864505 h 6869823"/>
              <a:gd name="connsiteX3-227" fmla="*/ 3105972 w 8401905"/>
              <a:gd name="connsiteY3-228" fmla="*/ 6869823 h 6869823"/>
              <a:gd name="connsiteX4-229" fmla="*/ 0 w 8401905"/>
              <a:gd name="connsiteY4-230" fmla="*/ 2 h 68698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401905" h="6869823">
                <a:moveTo>
                  <a:pt x="0" y="2"/>
                </a:moveTo>
                <a:lnTo>
                  <a:pt x="8388570" y="0"/>
                </a:lnTo>
                <a:cubicBezTo>
                  <a:pt x="8413547" y="2227207"/>
                  <a:pt x="8394347" y="4581638"/>
                  <a:pt x="8401654" y="6864505"/>
                </a:cubicBezTo>
                <a:lnTo>
                  <a:pt x="3105972" y="6869823"/>
                </a:lnTo>
                <a:lnTo>
                  <a:pt x="0" y="2"/>
                </a:lnTo>
                <a:close/>
              </a:path>
            </a:pathLst>
          </a:custGeom>
          <a:solidFill>
            <a:schemeClr val="bg1">
              <a:alpha val="8000"/>
            </a:schemeClr>
          </a:solidFill>
        </p:spPr>
        <p:txBody>
          <a:bodyPr anchor="ct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1pPr>
          </a:lstStyle>
          <a:p>
            <a:r>
              <a:rPr lang="zh-CN" altLang="en-US" noProof="0"/>
              <a:t>单击图标添加图片</a:t>
            </a:r>
            <a:endParaRPr lang="en-GB" altLang="zh-CN" noProof="0"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Quote 2">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6" hasCustomPrompt="1"/>
            <p:custDataLst>
              <p:tags r:id="rId1"/>
            </p:custDataLst>
          </p:nvPr>
        </p:nvSpPr>
        <p:spPr>
          <a:xfrm>
            <a:off x="2621280" y="2743994"/>
            <a:ext cx="6949440" cy="1370013"/>
          </a:xfrm>
          <a:prstGeom prst="rect">
            <a:avLst/>
          </a:prstGeom>
        </p:spPr>
        <p:txBody>
          <a:bodyPr anchor="ctr"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单击此处添加引用文本</a:t>
            </a:r>
          </a:p>
        </p:txBody>
      </p:sp>
      <p:grpSp>
        <p:nvGrpSpPr>
          <p:cNvPr id="2" name="Group 1"/>
          <p:cNvGrpSpPr/>
          <p:nvPr userDrawn="1"/>
        </p:nvGrpSpPr>
        <p:grpSpPr>
          <a:xfrm flipV="1">
            <a:off x="7410472" y="0"/>
            <a:ext cx="4781528" cy="6852478"/>
            <a:chOff x="7410472" y="0"/>
            <a:chExt cx="4781528" cy="6852478"/>
          </a:xfrm>
        </p:grpSpPr>
        <p:sp>
          <p:nvSpPr>
            <p:cNvPr id="41" name="Freeform 40"/>
            <p:cNvSpPr/>
            <p:nvPr userDrawn="1">
              <p:custDataLst>
                <p:tags r:id="rId9"/>
              </p:custDataLst>
            </p:nvPr>
          </p:nvSpPr>
          <p:spPr>
            <a:xfrm flipH="1">
              <a:off x="7931237" y="0"/>
              <a:ext cx="4260763" cy="6852478"/>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52478">
                  <a:moveTo>
                    <a:pt x="0" y="1988378"/>
                  </a:moveTo>
                  <a:lnTo>
                    <a:pt x="2832100" y="7178"/>
                  </a:lnTo>
                  <a:lnTo>
                    <a:pt x="3180891" y="0"/>
                  </a:lnTo>
                  <a:lnTo>
                    <a:pt x="368300" y="6852478"/>
                  </a:lnTo>
                  <a:lnTo>
                    <a:pt x="0" y="6852478"/>
                  </a:lnTo>
                  <a:lnTo>
                    <a:pt x="0" y="19883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userDrawn="1">
              <p:custDataLst>
                <p:tags r:id="rId10"/>
              </p:custDataLst>
            </p:nvPr>
          </p:nvSpPr>
          <p:spPr>
            <a:xfrm flipH="1">
              <a:off x="7410472" y="13528"/>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 name="connsiteX0-13" fmla="*/ 0 w 3180891"/>
                <a:gd name="connsiteY0-14" fmla="*/ 1988378 h 6852478"/>
                <a:gd name="connsiteX1-15" fmla="*/ 1960294 w 3180891"/>
                <a:gd name="connsiteY1-16" fmla="*/ 7178 h 6852478"/>
                <a:gd name="connsiteX2-17" fmla="*/ 3180891 w 3180891"/>
                <a:gd name="connsiteY2-18" fmla="*/ 0 h 6852478"/>
                <a:gd name="connsiteX3-19" fmla="*/ 368300 w 3180891"/>
                <a:gd name="connsiteY3-20" fmla="*/ 6852478 h 6852478"/>
                <a:gd name="connsiteX4-21" fmla="*/ 0 w 3180891"/>
                <a:gd name="connsiteY4-22" fmla="*/ 6852478 h 6852478"/>
                <a:gd name="connsiteX5-23" fmla="*/ 0 w 3180891"/>
                <a:gd name="connsiteY5-24" fmla="*/ 1988378 h 6852478"/>
                <a:gd name="connsiteX0-25" fmla="*/ 0 w 3180891"/>
                <a:gd name="connsiteY0-26" fmla="*/ 1988378 h 6971748"/>
                <a:gd name="connsiteX1-27" fmla="*/ 1960294 w 3180891"/>
                <a:gd name="connsiteY1-28" fmla="*/ 7178 h 6971748"/>
                <a:gd name="connsiteX2-29" fmla="*/ 3180891 w 3180891"/>
                <a:gd name="connsiteY2-30" fmla="*/ 0 h 6971748"/>
                <a:gd name="connsiteX3-31" fmla="*/ 1257779 w 3180891"/>
                <a:gd name="connsiteY3-32" fmla="*/ 6971748 h 6971748"/>
                <a:gd name="connsiteX4-33" fmla="*/ 0 w 3180891"/>
                <a:gd name="connsiteY4-34" fmla="*/ 6852478 h 6971748"/>
                <a:gd name="connsiteX5-35" fmla="*/ 0 w 3180891"/>
                <a:gd name="connsiteY5-36" fmla="*/ 1988378 h 6971748"/>
                <a:gd name="connsiteX0-37" fmla="*/ 0 w 4294212"/>
                <a:gd name="connsiteY0-38" fmla="*/ 4065656 h 6971748"/>
                <a:gd name="connsiteX1-39" fmla="*/ 3073615 w 4294212"/>
                <a:gd name="connsiteY1-40" fmla="*/ 7178 h 6971748"/>
                <a:gd name="connsiteX2-41" fmla="*/ 4294212 w 4294212"/>
                <a:gd name="connsiteY2-42" fmla="*/ 0 h 6971748"/>
                <a:gd name="connsiteX3-43" fmla="*/ 2371100 w 4294212"/>
                <a:gd name="connsiteY3-44" fmla="*/ 6971748 h 6971748"/>
                <a:gd name="connsiteX4-45" fmla="*/ 1113321 w 4294212"/>
                <a:gd name="connsiteY4-46" fmla="*/ 6852478 h 6971748"/>
                <a:gd name="connsiteX5-47" fmla="*/ 0 w 4294212"/>
                <a:gd name="connsiteY5-48" fmla="*/ 4065656 h 6971748"/>
                <a:gd name="connsiteX0-49" fmla="*/ 11781 w 4305993"/>
                <a:gd name="connsiteY0-50" fmla="*/ 4065656 h 6971748"/>
                <a:gd name="connsiteX1-51" fmla="*/ 3085396 w 4305993"/>
                <a:gd name="connsiteY1-52" fmla="*/ 7178 h 6971748"/>
                <a:gd name="connsiteX2-53" fmla="*/ 4305993 w 4305993"/>
                <a:gd name="connsiteY2-54" fmla="*/ 0 h 6971748"/>
                <a:gd name="connsiteX3-55" fmla="*/ 2382881 w 4305993"/>
                <a:gd name="connsiteY3-56" fmla="*/ 6971748 h 6971748"/>
                <a:gd name="connsiteX4-57" fmla="*/ 0 w 4305993"/>
                <a:gd name="connsiteY4-58" fmla="*/ 6822660 h 6971748"/>
                <a:gd name="connsiteX5-59" fmla="*/ 11781 w 4305993"/>
                <a:gd name="connsiteY5-60" fmla="*/ 4065656 h 6971748"/>
                <a:gd name="connsiteX0-61" fmla="*/ 11781 w 4305993"/>
                <a:gd name="connsiteY0-62" fmla="*/ 4065656 h 6822660"/>
                <a:gd name="connsiteX1-63" fmla="*/ 3085396 w 4305993"/>
                <a:gd name="connsiteY1-64" fmla="*/ 7178 h 6822660"/>
                <a:gd name="connsiteX2-65" fmla="*/ 4305993 w 4305993"/>
                <a:gd name="connsiteY2-66" fmla="*/ 0 h 6822660"/>
                <a:gd name="connsiteX3-67" fmla="*/ 2406444 w 4305993"/>
                <a:gd name="connsiteY3-68" fmla="*/ 6812721 h 6822660"/>
                <a:gd name="connsiteX4-69" fmla="*/ 0 w 4305993"/>
                <a:gd name="connsiteY4-70" fmla="*/ 6822660 h 6822660"/>
                <a:gd name="connsiteX5-71" fmla="*/ 11781 w 4305993"/>
                <a:gd name="connsiteY5-72" fmla="*/ 4065656 h 6822660"/>
                <a:gd name="connsiteX0-73" fmla="*/ 11781 w 3581451"/>
                <a:gd name="connsiteY0-74" fmla="*/ 4058478 h 6815482"/>
                <a:gd name="connsiteX1-75" fmla="*/ 3085396 w 3581451"/>
                <a:gd name="connsiteY1-76" fmla="*/ 0 h 6815482"/>
                <a:gd name="connsiteX2-77" fmla="*/ 3581451 w 3581451"/>
                <a:gd name="connsiteY2-78" fmla="*/ 2761 h 6815482"/>
                <a:gd name="connsiteX3-79" fmla="*/ 2406444 w 3581451"/>
                <a:gd name="connsiteY3-80" fmla="*/ 6805543 h 6815482"/>
                <a:gd name="connsiteX4-81" fmla="*/ 0 w 3581451"/>
                <a:gd name="connsiteY4-82" fmla="*/ 6815482 h 6815482"/>
                <a:gd name="connsiteX5-83" fmla="*/ 11781 w 3581451"/>
                <a:gd name="connsiteY5-84" fmla="*/ 4058478 h 6815482"/>
                <a:gd name="connsiteX0-85" fmla="*/ 11781 w 3581451"/>
                <a:gd name="connsiteY0-86" fmla="*/ 4055717 h 6812721"/>
                <a:gd name="connsiteX1-87" fmla="*/ 3167864 w 3581451"/>
                <a:gd name="connsiteY1-88" fmla="*/ 17117 h 6812721"/>
                <a:gd name="connsiteX2-89" fmla="*/ 3581451 w 3581451"/>
                <a:gd name="connsiteY2-90" fmla="*/ 0 h 6812721"/>
                <a:gd name="connsiteX3-91" fmla="*/ 2406444 w 3581451"/>
                <a:gd name="connsiteY3-92" fmla="*/ 6802782 h 6812721"/>
                <a:gd name="connsiteX4-93" fmla="*/ 0 w 3581451"/>
                <a:gd name="connsiteY4-94" fmla="*/ 6812721 h 6812721"/>
                <a:gd name="connsiteX5-95" fmla="*/ 11781 w 3581451"/>
                <a:gd name="connsiteY5-96" fmla="*/ 4055717 h 6812721"/>
                <a:gd name="connsiteX0-97" fmla="*/ 612621 w 3581451"/>
                <a:gd name="connsiteY0-98" fmla="*/ 6282082 h 6812721"/>
                <a:gd name="connsiteX1-99" fmla="*/ 3167864 w 3581451"/>
                <a:gd name="connsiteY1-100" fmla="*/ 17117 h 6812721"/>
                <a:gd name="connsiteX2-101" fmla="*/ 3581451 w 3581451"/>
                <a:gd name="connsiteY2-102" fmla="*/ 0 h 6812721"/>
                <a:gd name="connsiteX3-103" fmla="*/ 2406444 w 3581451"/>
                <a:gd name="connsiteY3-104" fmla="*/ 6802782 h 6812721"/>
                <a:gd name="connsiteX4-105" fmla="*/ 0 w 3581451"/>
                <a:gd name="connsiteY4-106" fmla="*/ 6812721 h 6812721"/>
                <a:gd name="connsiteX5-107" fmla="*/ 612621 w 3581451"/>
                <a:gd name="connsiteY5-108" fmla="*/ 6282082 h 6812721"/>
                <a:gd name="connsiteX0-109" fmla="*/ 0 w 2968830"/>
                <a:gd name="connsiteY0-110" fmla="*/ 6282082 h 6822660"/>
                <a:gd name="connsiteX1-111" fmla="*/ 2555243 w 2968830"/>
                <a:gd name="connsiteY1-112" fmla="*/ 17117 h 6822660"/>
                <a:gd name="connsiteX2-113" fmla="*/ 2968830 w 2968830"/>
                <a:gd name="connsiteY2-114" fmla="*/ 0 h 6822660"/>
                <a:gd name="connsiteX3-115" fmla="*/ 1793823 w 2968830"/>
                <a:gd name="connsiteY3-116" fmla="*/ 6802782 h 6822660"/>
                <a:gd name="connsiteX4-117" fmla="*/ 365216 w 2968830"/>
                <a:gd name="connsiteY4-118" fmla="*/ 6822660 h 6822660"/>
                <a:gd name="connsiteX5-119" fmla="*/ 0 w 2968830"/>
                <a:gd name="connsiteY5-120" fmla="*/ 6282082 h 6822660"/>
                <a:gd name="connsiteX0-121" fmla="*/ 0 w 3180891"/>
                <a:gd name="connsiteY0-122" fmla="*/ 6798916 h 6822660"/>
                <a:gd name="connsiteX1-123" fmla="*/ 2767304 w 3180891"/>
                <a:gd name="connsiteY1-124" fmla="*/ 17117 h 6822660"/>
                <a:gd name="connsiteX2-125" fmla="*/ 3180891 w 3180891"/>
                <a:gd name="connsiteY2-126" fmla="*/ 0 h 6822660"/>
                <a:gd name="connsiteX3-127" fmla="*/ 2005884 w 3180891"/>
                <a:gd name="connsiteY3-128" fmla="*/ 6802782 h 6822660"/>
                <a:gd name="connsiteX4-129" fmla="*/ 577277 w 3180891"/>
                <a:gd name="connsiteY4-130" fmla="*/ 6822660 h 6822660"/>
                <a:gd name="connsiteX5-131" fmla="*/ 0 w 3180891"/>
                <a:gd name="connsiteY5-132" fmla="*/ 6798916 h 6822660"/>
                <a:gd name="connsiteX0-133" fmla="*/ 0 w 3180891"/>
                <a:gd name="connsiteY0-134" fmla="*/ 6801677 h 6825421"/>
                <a:gd name="connsiteX1-135" fmla="*/ 2761414 w 3180891"/>
                <a:gd name="connsiteY1-136" fmla="*/ 0 h 6825421"/>
                <a:gd name="connsiteX2-137" fmla="*/ 3180891 w 3180891"/>
                <a:gd name="connsiteY2-138" fmla="*/ 2761 h 6825421"/>
                <a:gd name="connsiteX3-139" fmla="*/ 2005884 w 3180891"/>
                <a:gd name="connsiteY3-140" fmla="*/ 6805543 h 6825421"/>
                <a:gd name="connsiteX4-141" fmla="*/ 577277 w 3180891"/>
                <a:gd name="connsiteY4-142" fmla="*/ 6825421 h 6825421"/>
                <a:gd name="connsiteX5-143" fmla="*/ 0 w 3180891"/>
                <a:gd name="connsiteY5-144" fmla="*/ 6801677 h 6825421"/>
                <a:gd name="connsiteX0-145" fmla="*/ 0 w 3180891"/>
                <a:gd name="connsiteY0-146" fmla="*/ 6798916 h 6822660"/>
                <a:gd name="connsiteX1-147" fmla="*/ 2843883 w 3180891"/>
                <a:gd name="connsiteY1-148" fmla="*/ 7178 h 6822660"/>
                <a:gd name="connsiteX2-149" fmla="*/ 3180891 w 3180891"/>
                <a:gd name="connsiteY2-150" fmla="*/ 0 h 6822660"/>
                <a:gd name="connsiteX3-151" fmla="*/ 2005884 w 3180891"/>
                <a:gd name="connsiteY3-152" fmla="*/ 6802782 h 6822660"/>
                <a:gd name="connsiteX4-153" fmla="*/ 577277 w 3180891"/>
                <a:gd name="connsiteY4-154" fmla="*/ 6822660 h 6822660"/>
                <a:gd name="connsiteX5-155" fmla="*/ 0 w 3180891"/>
                <a:gd name="connsiteY5-156" fmla="*/ 6798916 h 6822660"/>
                <a:gd name="connsiteX0-157" fmla="*/ 0 w 3180891"/>
                <a:gd name="connsiteY0-158" fmla="*/ 6801677 h 6825421"/>
                <a:gd name="connsiteX1-159" fmla="*/ 2784977 w 3180891"/>
                <a:gd name="connsiteY1-160" fmla="*/ 0 h 6825421"/>
                <a:gd name="connsiteX2-161" fmla="*/ 3180891 w 3180891"/>
                <a:gd name="connsiteY2-162" fmla="*/ 2761 h 6825421"/>
                <a:gd name="connsiteX3-163" fmla="*/ 2005884 w 3180891"/>
                <a:gd name="connsiteY3-164" fmla="*/ 6805543 h 6825421"/>
                <a:gd name="connsiteX4-165" fmla="*/ 577277 w 3180891"/>
                <a:gd name="connsiteY4-166" fmla="*/ 6825421 h 6825421"/>
                <a:gd name="connsiteX5-167" fmla="*/ 0 w 3180891"/>
                <a:gd name="connsiteY5-168" fmla="*/ 6801677 h 6825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Freeform: Shape 14"/>
          <p:cNvSpPr/>
          <p:nvPr userDrawn="1">
            <p:custDataLst>
              <p:tags r:id="rId2"/>
            </p:custDataLst>
          </p:nvPr>
        </p:nvSpPr>
        <p:spPr>
          <a:xfrm>
            <a:off x="0" y="-62994"/>
            <a:ext cx="3596874" cy="6542259"/>
          </a:xfrm>
          <a:custGeom>
            <a:avLst/>
            <a:gdLst>
              <a:gd name="connsiteX0" fmla="*/ 3596874 w 3596874"/>
              <a:gd name="connsiteY0" fmla="*/ 0 h 6542259"/>
              <a:gd name="connsiteX1" fmla="*/ 0 w 3596874"/>
              <a:gd name="connsiteY1" fmla="*/ 6542259 h 6542259"/>
              <a:gd name="connsiteX2" fmla="*/ 0 w 3596874"/>
              <a:gd name="connsiteY2" fmla="*/ 1641660 h 6542259"/>
              <a:gd name="connsiteX3" fmla="*/ 3129673 w 3596874"/>
              <a:gd name="connsiteY3" fmla="*/ 7178 h 6542259"/>
            </a:gdLst>
            <a:ahLst/>
            <a:cxnLst>
              <a:cxn ang="0">
                <a:pos x="connsiteX0" y="connsiteY0"/>
              </a:cxn>
              <a:cxn ang="0">
                <a:pos x="connsiteX1" y="connsiteY1"/>
              </a:cxn>
              <a:cxn ang="0">
                <a:pos x="connsiteX2" y="connsiteY2"/>
              </a:cxn>
              <a:cxn ang="0">
                <a:pos x="connsiteX3" y="connsiteY3"/>
              </a:cxn>
            </a:cxnLst>
            <a:rect l="l" t="t" r="r" b="b"/>
            <a:pathLst>
              <a:path w="3596874" h="6542259">
                <a:moveTo>
                  <a:pt x="3596874" y="0"/>
                </a:moveTo>
                <a:lnTo>
                  <a:pt x="0" y="6542259"/>
                </a:lnTo>
                <a:lnTo>
                  <a:pt x="0" y="1641660"/>
                </a:lnTo>
                <a:lnTo>
                  <a:pt x="3129673" y="7178"/>
                </a:lnTo>
                <a:close/>
              </a:path>
            </a:pathLst>
          </a:custGeom>
          <a:gradFill>
            <a:gsLst>
              <a:gs pos="48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36"/>
          <p:cNvSpPr/>
          <p:nvPr userDrawn="1">
            <p:custDataLst>
              <p:tags r:id="rId3"/>
            </p:custDataLst>
          </p:nvPr>
        </p:nvSpPr>
        <p:spPr>
          <a:xfrm>
            <a:off x="-143124" y="-55817"/>
            <a:ext cx="4260763" cy="6825421"/>
          </a:xfrm>
          <a:custGeom>
            <a:avLst/>
            <a:gdLst>
              <a:gd name="connsiteX0" fmla="*/ 0 w 3175000"/>
              <a:gd name="connsiteY0" fmla="*/ 1981200 h 6845300"/>
              <a:gd name="connsiteX1" fmla="*/ 2832100 w 3175000"/>
              <a:gd name="connsiteY1" fmla="*/ 0 h 6845300"/>
              <a:gd name="connsiteX2" fmla="*/ 3175000 w 3175000"/>
              <a:gd name="connsiteY2" fmla="*/ 12700 h 6845300"/>
              <a:gd name="connsiteX3" fmla="*/ 368300 w 3175000"/>
              <a:gd name="connsiteY3" fmla="*/ 6845300 h 6845300"/>
              <a:gd name="connsiteX4" fmla="*/ 0 w 3175000"/>
              <a:gd name="connsiteY4" fmla="*/ 6845300 h 6845300"/>
              <a:gd name="connsiteX5" fmla="*/ 0 w 3175000"/>
              <a:gd name="connsiteY5" fmla="*/ 1981200 h 6845300"/>
              <a:gd name="connsiteX0-1" fmla="*/ 0 w 3180891"/>
              <a:gd name="connsiteY0-2" fmla="*/ 1988378 h 6852478"/>
              <a:gd name="connsiteX1-3" fmla="*/ 2832100 w 3180891"/>
              <a:gd name="connsiteY1-4" fmla="*/ 7178 h 6852478"/>
              <a:gd name="connsiteX2-5" fmla="*/ 3180891 w 3180891"/>
              <a:gd name="connsiteY2-6" fmla="*/ 0 h 6852478"/>
              <a:gd name="connsiteX3-7" fmla="*/ 368300 w 3180891"/>
              <a:gd name="connsiteY3-8" fmla="*/ 6852478 h 6852478"/>
              <a:gd name="connsiteX4-9" fmla="*/ 0 w 3180891"/>
              <a:gd name="connsiteY4-10" fmla="*/ 6852478 h 6852478"/>
              <a:gd name="connsiteX5-11" fmla="*/ 0 w 3180891"/>
              <a:gd name="connsiteY5-12" fmla="*/ 1988378 h 6852478"/>
              <a:gd name="connsiteX0-13" fmla="*/ 0 w 3180891"/>
              <a:gd name="connsiteY0-14" fmla="*/ 1988378 h 6852478"/>
              <a:gd name="connsiteX1-15" fmla="*/ 1960294 w 3180891"/>
              <a:gd name="connsiteY1-16" fmla="*/ 7178 h 6852478"/>
              <a:gd name="connsiteX2-17" fmla="*/ 3180891 w 3180891"/>
              <a:gd name="connsiteY2-18" fmla="*/ 0 h 6852478"/>
              <a:gd name="connsiteX3-19" fmla="*/ 368300 w 3180891"/>
              <a:gd name="connsiteY3-20" fmla="*/ 6852478 h 6852478"/>
              <a:gd name="connsiteX4-21" fmla="*/ 0 w 3180891"/>
              <a:gd name="connsiteY4-22" fmla="*/ 6852478 h 6852478"/>
              <a:gd name="connsiteX5-23" fmla="*/ 0 w 3180891"/>
              <a:gd name="connsiteY5-24" fmla="*/ 1988378 h 6852478"/>
              <a:gd name="connsiteX0-25" fmla="*/ 0 w 3180891"/>
              <a:gd name="connsiteY0-26" fmla="*/ 1988378 h 6971748"/>
              <a:gd name="connsiteX1-27" fmla="*/ 1960294 w 3180891"/>
              <a:gd name="connsiteY1-28" fmla="*/ 7178 h 6971748"/>
              <a:gd name="connsiteX2-29" fmla="*/ 3180891 w 3180891"/>
              <a:gd name="connsiteY2-30" fmla="*/ 0 h 6971748"/>
              <a:gd name="connsiteX3-31" fmla="*/ 1257779 w 3180891"/>
              <a:gd name="connsiteY3-32" fmla="*/ 6971748 h 6971748"/>
              <a:gd name="connsiteX4-33" fmla="*/ 0 w 3180891"/>
              <a:gd name="connsiteY4-34" fmla="*/ 6852478 h 6971748"/>
              <a:gd name="connsiteX5-35" fmla="*/ 0 w 3180891"/>
              <a:gd name="connsiteY5-36" fmla="*/ 1988378 h 6971748"/>
              <a:gd name="connsiteX0-37" fmla="*/ 0 w 4294212"/>
              <a:gd name="connsiteY0-38" fmla="*/ 4065656 h 6971748"/>
              <a:gd name="connsiteX1-39" fmla="*/ 3073615 w 4294212"/>
              <a:gd name="connsiteY1-40" fmla="*/ 7178 h 6971748"/>
              <a:gd name="connsiteX2-41" fmla="*/ 4294212 w 4294212"/>
              <a:gd name="connsiteY2-42" fmla="*/ 0 h 6971748"/>
              <a:gd name="connsiteX3-43" fmla="*/ 2371100 w 4294212"/>
              <a:gd name="connsiteY3-44" fmla="*/ 6971748 h 6971748"/>
              <a:gd name="connsiteX4-45" fmla="*/ 1113321 w 4294212"/>
              <a:gd name="connsiteY4-46" fmla="*/ 6852478 h 6971748"/>
              <a:gd name="connsiteX5-47" fmla="*/ 0 w 4294212"/>
              <a:gd name="connsiteY5-48" fmla="*/ 4065656 h 6971748"/>
              <a:gd name="connsiteX0-49" fmla="*/ 11781 w 4305993"/>
              <a:gd name="connsiteY0-50" fmla="*/ 4065656 h 6971748"/>
              <a:gd name="connsiteX1-51" fmla="*/ 3085396 w 4305993"/>
              <a:gd name="connsiteY1-52" fmla="*/ 7178 h 6971748"/>
              <a:gd name="connsiteX2-53" fmla="*/ 4305993 w 4305993"/>
              <a:gd name="connsiteY2-54" fmla="*/ 0 h 6971748"/>
              <a:gd name="connsiteX3-55" fmla="*/ 2382881 w 4305993"/>
              <a:gd name="connsiteY3-56" fmla="*/ 6971748 h 6971748"/>
              <a:gd name="connsiteX4-57" fmla="*/ 0 w 4305993"/>
              <a:gd name="connsiteY4-58" fmla="*/ 6822660 h 6971748"/>
              <a:gd name="connsiteX5-59" fmla="*/ 11781 w 4305993"/>
              <a:gd name="connsiteY5-60" fmla="*/ 4065656 h 6971748"/>
              <a:gd name="connsiteX0-61" fmla="*/ 11781 w 4305993"/>
              <a:gd name="connsiteY0-62" fmla="*/ 4065656 h 6822660"/>
              <a:gd name="connsiteX1-63" fmla="*/ 3085396 w 4305993"/>
              <a:gd name="connsiteY1-64" fmla="*/ 7178 h 6822660"/>
              <a:gd name="connsiteX2-65" fmla="*/ 4305993 w 4305993"/>
              <a:gd name="connsiteY2-66" fmla="*/ 0 h 6822660"/>
              <a:gd name="connsiteX3-67" fmla="*/ 2406444 w 4305993"/>
              <a:gd name="connsiteY3-68" fmla="*/ 6812721 h 6822660"/>
              <a:gd name="connsiteX4-69" fmla="*/ 0 w 4305993"/>
              <a:gd name="connsiteY4-70" fmla="*/ 6822660 h 6822660"/>
              <a:gd name="connsiteX5-71" fmla="*/ 11781 w 4305993"/>
              <a:gd name="connsiteY5-72" fmla="*/ 4065656 h 6822660"/>
              <a:gd name="connsiteX0-73" fmla="*/ 11781 w 3581451"/>
              <a:gd name="connsiteY0-74" fmla="*/ 4058478 h 6815482"/>
              <a:gd name="connsiteX1-75" fmla="*/ 3085396 w 3581451"/>
              <a:gd name="connsiteY1-76" fmla="*/ 0 h 6815482"/>
              <a:gd name="connsiteX2-77" fmla="*/ 3581451 w 3581451"/>
              <a:gd name="connsiteY2-78" fmla="*/ 2761 h 6815482"/>
              <a:gd name="connsiteX3-79" fmla="*/ 2406444 w 3581451"/>
              <a:gd name="connsiteY3-80" fmla="*/ 6805543 h 6815482"/>
              <a:gd name="connsiteX4-81" fmla="*/ 0 w 3581451"/>
              <a:gd name="connsiteY4-82" fmla="*/ 6815482 h 6815482"/>
              <a:gd name="connsiteX5-83" fmla="*/ 11781 w 3581451"/>
              <a:gd name="connsiteY5-84" fmla="*/ 4058478 h 6815482"/>
              <a:gd name="connsiteX0-85" fmla="*/ 11781 w 3581451"/>
              <a:gd name="connsiteY0-86" fmla="*/ 4055717 h 6812721"/>
              <a:gd name="connsiteX1-87" fmla="*/ 3167864 w 3581451"/>
              <a:gd name="connsiteY1-88" fmla="*/ 17117 h 6812721"/>
              <a:gd name="connsiteX2-89" fmla="*/ 3581451 w 3581451"/>
              <a:gd name="connsiteY2-90" fmla="*/ 0 h 6812721"/>
              <a:gd name="connsiteX3-91" fmla="*/ 2406444 w 3581451"/>
              <a:gd name="connsiteY3-92" fmla="*/ 6802782 h 6812721"/>
              <a:gd name="connsiteX4-93" fmla="*/ 0 w 3581451"/>
              <a:gd name="connsiteY4-94" fmla="*/ 6812721 h 6812721"/>
              <a:gd name="connsiteX5-95" fmla="*/ 11781 w 3581451"/>
              <a:gd name="connsiteY5-96" fmla="*/ 4055717 h 6812721"/>
              <a:gd name="connsiteX0-97" fmla="*/ 612621 w 3581451"/>
              <a:gd name="connsiteY0-98" fmla="*/ 6282082 h 6812721"/>
              <a:gd name="connsiteX1-99" fmla="*/ 3167864 w 3581451"/>
              <a:gd name="connsiteY1-100" fmla="*/ 17117 h 6812721"/>
              <a:gd name="connsiteX2-101" fmla="*/ 3581451 w 3581451"/>
              <a:gd name="connsiteY2-102" fmla="*/ 0 h 6812721"/>
              <a:gd name="connsiteX3-103" fmla="*/ 2406444 w 3581451"/>
              <a:gd name="connsiteY3-104" fmla="*/ 6802782 h 6812721"/>
              <a:gd name="connsiteX4-105" fmla="*/ 0 w 3581451"/>
              <a:gd name="connsiteY4-106" fmla="*/ 6812721 h 6812721"/>
              <a:gd name="connsiteX5-107" fmla="*/ 612621 w 3581451"/>
              <a:gd name="connsiteY5-108" fmla="*/ 6282082 h 6812721"/>
              <a:gd name="connsiteX0-109" fmla="*/ 0 w 2968830"/>
              <a:gd name="connsiteY0-110" fmla="*/ 6282082 h 6822660"/>
              <a:gd name="connsiteX1-111" fmla="*/ 2555243 w 2968830"/>
              <a:gd name="connsiteY1-112" fmla="*/ 17117 h 6822660"/>
              <a:gd name="connsiteX2-113" fmla="*/ 2968830 w 2968830"/>
              <a:gd name="connsiteY2-114" fmla="*/ 0 h 6822660"/>
              <a:gd name="connsiteX3-115" fmla="*/ 1793823 w 2968830"/>
              <a:gd name="connsiteY3-116" fmla="*/ 6802782 h 6822660"/>
              <a:gd name="connsiteX4-117" fmla="*/ 365216 w 2968830"/>
              <a:gd name="connsiteY4-118" fmla="*/ 6822660 h 6822660"/>
              <a:gd name="connsiteX5-119" fmla="*/ 0 w 2968830"/>
              <a:gd name="connsiteY5-120" fmla="*/ 6282082 h 6822660"/>
              <a:gd name="connsiteX0-121" fmla="*/ 0 w 3180891"/>
              <a:gd name="connsiteY0-122" fmla="*/ 6798916 h 6822660"/>
              <a:gd name="connsiteX1-123" fmla="*/ 2767304 w 3180891"/>
              <a:gd name="connsiteY1-124" fmla="*/ 17117 h 6822660"/>
              <a:gd name="connsiteX2-125" fmla="*/ 3180891 w 3180891"/>
              <a:gd name="connsiteY2-126" fmla="*/ 0 h 6822660"/>
              <a:gd name="connsiteX3-127" fmla="*/ 2005884 w 3180891"/>
              <a:gd name="connsiteY3-128" fmla="*/ 6802782 h 6822660"/>
              <a:gd name="connsiteX4-129" fmla="*/ 577277 w 3180891"/>
              <a:gd name="connsiteY4-130" fmla="*/ 6822660 h 6822660"/>
              <a:gd name="connsiteX5-131" fmla="*/ 0 w 3180891"/>
              <a:gd name="connsiteY5-132" fmla="*/ 6798916 h 6822660"/>
              <a:gd name="connsiteX0-133" fmla="*/ 0 w 3180891"/>
              <a:gd name="connsiteY0-134" fmla="*/ 6801677 h 6825421"/>
              <a:gd name="connsiteX1-135" fmla="*/ 2761414 w 3180891"/>
              <a:gd name="connsiteY1-136" fmla="*/ 0 h 6825421"/>
              <a:gd name="connsiteX2-137" fmla="*/ 3180891 w 3180891"/>
              <a:gd name="connsiteY2-138" fmla="*/ 2761 h 6825421"/>
              <a:gd name="connsiteX3-139" fmla="*/ 2005884 w 3180891"/>
              <a:gd name="connsiteY3-140" fmla="*/ 6805543 h 6825421"/>
              <a:gd name="connsiteX4-141" fmla="*/ 577277 w 3180891"/>
              <a:gd name="connsiteY4-142" fmla="*/ 6825421 h 6825421"/>
              <a:gd name="connsiteX5-143" fmla="*/ 0 w 3180891"/>
              <a:gd name="connsiteY5-144" fmla="*/ 6801677 h 6825421"/>
              <a:gd name="connsiteX0-145" fmla="*/ 0 w 3180891"/>
              <a:gd name="connsiteY0-146" fmla="*/ 6798916 h 6822660"/>
              <a:gd name="connsiteX1-147" fmla="*/ 2843883 w 3180891"/>
              <a:gd name="connsiteY1-148" fmla="*/ 7178 h 6822660"/>
              <a:gd name="connsiteX2-149" fmla="*/ 3180891 w 3180891"/>
              <a:gd name="connsiteY2-150" fmla="*/ 0 h 6822660"/>
              <a:gd name="connsiteX3-151" fmla="*/ 2005884 w 3180891"/>
              <a:gd name="connsiteY3-152" fmla="*/ 6802782 h 6822660"/>
              <a:gd name="connsiteX4-153" fmla="*/ 577277 w 3180891"/>
              <a:gd name="connsiteY4-154" fmla="*/ 6822660 h 6822660"/>
              <a:gd name="connsiteX5-155" fmla="*/ 0 w 3180891"/>
              <a:gd name="connsiteY5-156" fmla="*/ 6798916 h 6822660"/>
              <a:gd name="connsiteX0-157" fmla="*/ 0 w 3180891"/>
              <a:gd name="connsiteY0-158" fmla="*/ 6801677 h 6825421"/>
              <a:gd name="connsiteX1-159" fmla="*/ 2784977 w 3180891"/>
              <a:gd name="connsiteY1-160" fmla="*/ 0 h 6825421"/>
              <a:gd name="connsiteX2-161" fmla="*/ 3180891 w 3180891"/>
              <a:gd name="connsiteY2-162" fmla="*/ 2761 h 6825421"/>
              <a:gd name="connsiteX3-163" fmla="*/ 2005884 w 3180891"/>
              <a:gd name="connsiteY3-164" fmla="*/ 6805543 h 6825421"/>
              <a:gd name="connsiteX4-165" fmla="*/ 577277 w 3180891"/>
              <a:gd name="connsiteY4-166" fmla="*/ 6825421 h 6825421"/>
              <a:gd name="connsiteX5-167" fmla="*/ 0 w 3180891"/>
              <a:gd name="connsiteY5-168" fmla="*/ 6801677 h 6825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80891" h="6825421">
                <a:moveTo>
                  <a:pt x="0" y="6801677"/>
                </a:moveTo>
                <a:lnTo>
                  <a:pt x="2784977" y="0"/>
                </a:lnTo>
                <a:lnTo>
                  <a:pt x="3180891" y="2761"/>
                </a:lnTo>
                <a:lnTo>
                  <a:pt x="2005884" y="6805543"/>
                </a:lnTo>
                <a:lnTo>
                  <a:pt x="577277" y="6825421"/>
                </a:lnTo>
                <a:lnTo>
                  <a:pt x="0" y="6801677"/>
                </a:lnTo>
                <a:close/>
              </a:path>
            </a:pathLst>
          </a:custGeom>
          <a:gradFill>
            <a:gsLst>
              <a:gs pos="83000">
                <a:srgbClr val="0F5F7E">
                  <a:alpha val="0"/>
                </a:srgbClr>
              </a:gs>
              <a:gs pos="0">
                <a:schemeClr val="bg1">
                  <a:alpha val="26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userDrawn="1">
            <p:custDataLst>
              <p:tags r:id="rId4"/>
            </p:custDataLst>
          </p:nvPr>
        </p:nvCxnSpPr>
        <p:spPr>
          <a:xfrm flipV="1">
            <a:off x="8913701" y="-1788"/>
            <a:ext cx="2227575" cy="6854266"/>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custDataLst>
              <p:tags r:id="rId5"/>
            </p:custDataLst>
          </p:nvPr>
        </p:nvCxnSpPr>
        <p:spPr>
          <a:xfrm flipH="1" flipV="1">
            <a:off x="11790500" y="-1788"/>
            <a:ext cx="401500" cy="4262892"/>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custDataLst>
              <p:tags r:id="rId6"/>
            </p:custDataLst>
          </p:nvPr>
        </p:nvCxnSpPr>
        <p:spPr>
          <a:xfrm flipV="1">
            <a:off x="76398" y="-57385"/>
            <a:ext cx="3749237" cy="6963258"/>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custDataLst>
              <p:tags r:id="rId7"/>
            </p:custDataLst>
          </p:nvPr>
        </p:nvCxnSpPr>
        <p:spPr>
          <a:xfrm flipV="1">
            <a:off x="0" y="-1788"/>
            <a:ext cx="982292" cy="5159004"/>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4" name="Picture 8"/>
          <p:cNvPicPr>
            <a:picLocks noChangeAspect="1"/>
          </p:cNvPicPr>
          <p:nvPr userDrawn="1">
            <p:custDataLst>
              <p:tags r:id="rId8"/>
            </p:custDataLst>
          </p:nvPr>
        </p:nvPicPr>
        <p:blipFill>
          <a:blip r:embed="rId12"/>
          <a:srcRect/>
          <a:stretch>
            <a:fillRect/>
          </a:stretch>
        </p:blipFill>
        <p:spPr>
          <a:xfrm>
            <a:off x="10456997" y="6131290"/>
            <a:ext cx="1130506" cy="351868"/>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Quote 3">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30" name="Freeform: Shape 29"/>
          <p:cNvSpPr/>
          <p:nvPr userDrawn="1">
            <p:custDataLst>
              <p:tags r:id="rId1"/>
            </p:custDataLst>
          </p:nvPr>
        </p:nvSpPr>
        <p:spPr>
          <a:xfrm flipH="1">
            <a:off x="8449808" y="0"/>
            <a:ext cx="3742193" cy="6525829"/>
          </a:xfrm>
          <a:custGeom>
            <a:avLst/>
            <a:gdLst>
              <a:gd name="connsiteX0" fmla="*/ 3742193 w 3742193"/>
              <a:gd name="connsiteY0" fmla="*/ 0 h 6525829"/>
              <a:gd name="connsiteX1" fmla="*/ 0 w 3742193"/>
              <a:gd name="connsiteY1" fmla="*/ 6049 h 6525829"/>
              <a:gd name="connsiteX2" fmla="*/ 0 w 3742193"/>
              <a:gd name="connsiteY2" fmla="*/ 6525829 h 6525829"/>
            </a:gdLst>
            <a:ahLst/>
            <a:cxnLst>
              <a:cxn ang="0">
                <a:pos x="connsiteX0" y="connsiteY0"/>
              </a:cxn>
              <a:cxn ang="0">
                <a:pos x="connsiteX1" y="connsiteY1"/>
              </a:cxn>
              <a:cxn ang="0">
                <a:pos x="connsiteX2" y="connsiteY2"/>
              </a:cxn>
            </a:cxnLst>
            <a:rect l="l" t="t" r="r" b="b"/>
            <a:pathLst>
              <a:path w="3742193" h="6525829">
                <a:moveTo>
                  <a:pt x="3742193" y="0"/>
                </a:moveTo>
                <a:lnTo>
                  <a:pt x="0" y="6049"/>
                </a:lnTo>
                <a:lnTo>
                  <a:pt x="0" y="6525829"/>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p:cNvSpPr/>
          <p:nvPr userDrawn="1">
            <p:custDataLst>
              <p:tags r:id="rId2"/>
            </p:custDataLst>
          </p:nvPr>
        </p:nvSpPr>
        <p:spPr>
          <a:xfrm flipH="1" flipV="1">
            <a:off x="9915779" y="4397"/>
            <a:ext cx="2276221" cy="6853602"/>
          </a:xfrm>
          <a:custGeom>
            <a:avLst/>
            <a:gdLst>
              <a:gd name="connsiteX0" fmla="*/ 558862 w 2276221"/>
              <a:gd name="connsiteY0" fmla="*/ 6853602 h 6853602"/>
              <a:gd name="connsiteX1" fmla="*/ 0 w 2276221"/>
              <a:gd name="connsiteY1" fmla="*/ 6853602 h 6853602"/>
              <a:gd name="connsiteX2" fmla="*/ 0 w 2276221"/>
              <a:gd name="connsiteY2" fmla="*/ 0 h 6853602"/>
              <a:gd name="connsiteX3" fmla="*/ 2276221 w 2276221"/>
              <a:gd name="connsiteY3" fmla="*/ 0 h 6853602"/>
            </a:gdLst>
            <a:ahLst/>
            <a:cxnLst>
              <a:cxn ang="0">
                <a:pos x="connsiteX0" y="connsiteY0"/>
              </a:cxn>
              <a:cxn ang="0">
                <a:pos x="connsiteX1" y="connsiteY1"/>
              </a:cxn>
              <a:cxn ang="0">
                <a:pos x="connsiteX2" y="connsiteY2"/>
              </a:cxn>
              <a:cxn ang="0">
                <a:pos x="connsiteX3" y="connsiteY3"/>
              </a:cxn>
            </a:cxnLst>
            <a:rect l="l" t="t" r="r" b="b"/>
            <a:pathLst>
              <a:path w="2276221" h="6853602">
                <a:moveTo>
                  <a:pt x="558862" y="6853602"/>
                </a:moveTo>
                <a:lnTo>
                  <a:pt x="0" y="6853602"/>
                </a:lnTo>
                <a:lnTo>
                  <a:pt x="0" y="0"/>
                </a:lnTo>
                <a:lnTo>
                  <a:pt x="2276221" y="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6"/>
          <p:cNvGrpSpPr/>
          <p:nvPr userDrawn="1"/>
        </p:nvGrpSpPr>
        <p:grpSpPr>
          <a:xfrm>
            <a:off x="4642441" y="1747515"/>
            <a:ext cx="2907119" cy="2687989"/>
            <a:chOff x="1808480" y="2034708"/>
            <a:chExt cx="1016000" cy="939417"/>
          </a:xfrm>
        </p:grpSpPr>
        <p:pic>
          <p:nvPicPr>
            <p:cNvPr id="3" name="Picture 2"/>
            <p:cNvPicPr>
              <a:picLocks noChangeAspect="1"/>
            </p:cNvPicPr>
            <p:nvPr userDrawn="1">
              <p:custDataLst>
                <p:tags r:id="rId8"/>
              </p:custDataLst>
            </p:nvPr>
          </p:nvPicPr>
          <p:blipFill rotWithShape="1">
            <a:blip r:embed="rId11">
              <a:alphaModFix amt="20000"/>
              <a:duotone>
                <a:schemeClr val="accent1">
                  <a:shade val="45000"/>
                  <a:satMod val="135000"/>
                </a:schemeClr>
                <a:prstClr val="white"/>
              </a:duotone>
            </a:blip>
            <a:srcRect r="53883"/>
            <a:stretch>
              <a:fillRect/>
            </a:stretch>
          </p:blipFill>
          <p:spPr>
            <a:xfrm>
              <a:off x="1808480" y="2034708"/>
              <a:ext cx="497840" cy="939417"/>
            </a:xfrm>
            <a:prstGeom prst="rect">
              <a:avLst/>
            </a:prstGeom>
          </p:spPr>
        </p:pic>
        <p:pic>
          <p:nvPicPr>
            <p:cNvPr id="15" name="Picture 14"/>
            <p:cNvPicPr>
              <a:picLocks noChangeAspect="1"/>
            </p:cNvPicPr>
            <p:nvPr userDrawn="1">
              <p:custDataLst>
                <p:tags r:id="rId9"/>
              </p:custDataLst>
            </p:nvPr>
          </p:nvPicPr>
          <p:blipFill rotWithShape="1">
            <a:blip r:embed="rId11">
              <a:alphaModFix amt="20000"/>
              <a:duotone>
                <a:schemeClr val="accent1">
                  <a:shade val="45000"/>
                  <a:satMod val="135000"/>
                </a:schemeClr>
                <a:prstClr val="white"/>
              </a:duotone>
            </a:blip>
            <a:srcRect r="53883"/>
            <a:stretch>
              <a:fillRect/>
            </a:stretch>
          </p:blipFill>
          <p:spPr>
            <a:xfrm>
              <a:off x="2326640" y="2034708"/>
              <a:ext cx="497840" cy="939417"/>
            </a:xfrm>
            <a:prstGeom prst="rect">
              <a:avLst/>
            </a:prstGeom>
          </p:spPr>
        </p:pic>
      </p:grpSp>
      <p:sp>
        <p:nvSpPr>
          <p:cNvPr id="34" name="Freeform: Shape 33"/>
          <p:cNvSpPr/>
          <p:nvPr userDrawn="1">
            <p:custDataLst>
              <p:tags r:id="rId3"/>
            </p:custDataLst>
          </p:nvPr>
        </p:nvSpPr>
        <p:spPr>
          <a:xfrm rot="10800000" flipH="1">
            <a:off x="0" y="0"/>
            <a:ext cx="3409631" cy="6858000"/>
          </a:xfrm>
          <a:custGeom>
            <a:avLst/>
            <a:gdLst>
              <a:gd name="connsiteX0" fmla="*/ 0 w 3409631"/>
              <a:gd name="connsiteY0" fmla="*/ 6858000 h 6858000"/>
              <a:gd name="connsiteX1" fmla="*/ 96110 w 3409631"/>
              <a:gd name="connsiteY1" fmla="*/ 6858000 h 6858000"/>
              <a:gd name="connsiteX2" fmla="*/ 3409631 w 3409631"/>
              <a:gd name="connsiteY2" fmla="*/ 0 h 6858000"/>
              <a:gd name="connsiteX3" fmla="*/ 0 w 3409631"/>
              <a:gd name="connsiteY3" fmla="*/ 6542 h 6858000"/>
            </a:gdLst>
            <a:ahLst/>
            <a:cxnLst>
              <a:cxn ang="0">
                <a:pos x="connsiteX0" y="connsiteY0"/>
              </a:cxn>
              <a:cxn ang="0">
                <a:pos x="connsiteX1" y="connsiteY1"/>
              </a:cxn>
              <a:cxn ang="0">
                <a:pos x="connsiteX2" y="connsiteY2"/>
              </a:cxn>
              <a:cxn ang="0">
                <a:pos x="connsiteX3" y="connsiteY3"/>
              </a:cxn>
            </a:cxnLst>
            <a:rect l="l" t="t" r="r" b="b"/>
            <a:pathLst>
              <a:path w="3409631" h="6858000">
                <a:moveTo>
                  <a:pt x="0" y="6858000"/>
                </a:moveTo>
                <a:lnTo>
                  <a:pt x="96110" y="6858000"/>
                </a:lnTo>
                <a:lnTo>
                  <a:pt x="3409631" y="0"/>
                </a:lnTo>
                <a:lnTo>
                  <a:pt x="0" y="6542"/>
                </a:lnTo>
                <a:close/>
              </a:path>
            </a:pathLst>
          </a:custGeom>
          <a:gradFill>
            <a:gsLst>
              <a:gs pos="74000">
                <a:schemeClr val="accent4">
                  <a:alpha val="73000"/>
                </a:schemeClr>
              </a:gs>
              <a:gs pos="0">
                <a:schemeClr val="accent1"/>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Shape 27"/>
          <p:cNvSpPr/>
          <p:nvPr userDrawn="1">
            <p:custDataLst>
              <p:tags r:id="rId4"/>
            </p:custDataLst>
          </p:nvPr>
        </p:nvSpPr>
        <p:spPr>
          <a:xfrm rot="10800000" flipH="1" flipV="1">
            <a:off x="0" y="0"/>
            <a:ext cx="2170859" cy="6858000"/>
          </a:xfrm>
          <a:custGeom>
            <a:avLst/>
            <a:gdLst>
              <a:gd name="connsiteX0" fmla="*/ 0 w 2170859"/>
              <a:gd name="connsiteY0" fmla="*/ 0 h 6858000"/>
              <a:gd name="connsiteX1" fmla="*/ 2170859 w 2170859"/>
              <a:gd name="connsiteY1" fmla="*/ 0 h 6858000"/>
              <a:gd name="connsiteX2" fmla="*/ 722949 w 2170859"/>
              <a:gd name="connsiteY2" fmla="*/ 6858000 h 6858000"/>
              <a:gd name="connsiteX3" fmla="*/ 0 w 21708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70859" h="6858000">
                <a:moveTo>
                  <a:pt x="0" y="0"/>
                </a:moveTo>
                <a:lnTo>
                  <a:pt x="2170859" y="0"/>
                </a:lnTo>
                <a:lnTo>
                  <a:pt x="722949" y="6858000"/>
                </a:lnTo>
                <a:lnTo>
                  <a:pt x="0" y="6858000"/>
                </a:lnTo>
                <a:close/>
              </a:path>
            </a:pathLst>
          </a:custGeom>
          <a:gradFill>
            <a:gsLst>
              <a:gs pos="0">
                <a:schemeClr val="accent3">
                  <a:lumMod val="78000"/>
                  <a:alpha val="10000"/>
                </a:schemeClr>
              </a:gs>
              <a:gs pos="62000">
                <a:schemeClr val="accent1">
                  <a:alpha val="87000"/>
                  <a:lumMod val="93000"/>
                  <a:lumOff val="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 Placeholder 3"/>
          <p:cNvSpPr>
            <a:spLocks noGrp="1"/>
          </p:cNvSpPr>
          <p:nvPr>
            <p:ph type="body" sz="quarter" idx="18" hasCustomPrompt="1"/>
            <p:custDataLst>
              <p:tags r:id="rId5"/>
            </p:custDataLst>
          </p:nvPr>
        </p:nvSpPr>
        <p:spPr>
          <a:xfrm>
            <a:off x="2712720" y="3949400"/>
            <a:ext cx="6766560" cy="639733"/>
          </a:xfrm>
          <a:prstGeom prst="rect">
            <a:avLst/>
          </a:prstGeom>
        </p:spPr>
        <p:txBody>
          <a:bodyPr/>
          <a:lstStyle>
            <a:lvl1pPr marL="0" indent="0" algn="ctr">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sp>
        <p:nvSpPr>
          <p:cNvPr id="4" name="Text Placeholder 3"/>
          <p:cNvSpPr>
            <a:spLocks noGrp="1"/>
          </p:cNvSpPr>
          <p:nvPr>
            <p:ph type="body" sz="quarter" idx="19" hasCustomPrompt="1"/>
            <p:custDataLst>
              <p:tags r:id="rId6"/>
            </p:custDataLst>
          </p:nvPr>
        </p:nvSpPr>
        <p:spPr>
          <a:xfrm>
            <a:off x="2712720" y="2470150"/>
            <a:ext cx="6766560" cy="1370013"/>
          </a:xfrm>
          <a:prstGeom prst="rect">
            <a:avLst/>
          </a:prstGeom>
        </p:spPr>
        <p:txBody>
          <a:bodyPr anchor="b" anchorCtr="0"/>
          <a:lstStyle>
            <a:lvl1pPr marL="0" indent="0" algn="ctr">
              <a:spcBef>
                <a:spcPts val="0"/>
              </a:spcBef>
              <a:buNone/>
              <a:defRPr sz="4800" b="1">
                <a:solidFill>
                  <a:srgbClr val="FFFFFF"/>
                </a:solidFill>
                <a:latin typeface="Arial" panose="020B0604020202020204" pitchFamily="34" charset="0"/>
                <a:cs typeface="Arial" panose="020B0604020202020204" pitchFamily="34" charset="0"/>
              </a:defRPr>
            </a:lvl1pPr>
          </a:lstStyle>
          <a:p>
            <a:pPr lvl="0"/>
            <a:r>
              <a:rPr lang="zh-CN" altLang="en-US" noProof="0" dirty="0"/>
              <a:t>单击此处添加引用文本</a:t>
            </a:r>
          </a:p>
        </p:txBody>
      </p:sp>
      <p:pic>
        <p:nvPicPr>
          <p:cNvPr id="12" name="Picture 8"/>
          <p:cNvPicPr>
            <a:picLocks noChangeAspect="1"/>
          </p:cNvPicPr>
          <p:nvPr userDrawn="1">
            <p:custDataLst>
              <p:tags r:id="rId7"/>
            </p:custDataLst>
          </p:nvPr>
        </p:nvPicPr>
        <p:blipFill>
          <a:blip r:embed="rId12"/>
          <a:srcRect/>
          <a:stretch>
            <a:fillRect/>
          </a:stretch>
        </p:blipFill>
        <p:spPr>
          <a:xfrm>
            <a:off x="10456997" y="6131290"/>
            <a:ext cx="1130506" cy="351868"/>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Quote 4">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3" name="Picture 2"/>
          <p:cNvPicPr>
            <a:picLocks noChangeAspect="1"/>
          </p:cNvPicPr>
          <p:nvPr userDrawn="1">
            <p:custDataLst>
              <p:tags r:id="rId1"/>
            </p:custDataLst>
          </p:nvPr>
        </p:nvPicPr>
        <p:blipFill>
          <a:blip r:embed="rId7"/>
          <a:stretch>
            <a:fillRect/>
          </a:stretch>
        </p:blipFill>
        <p:spPr>
          <a:xfrm>
            <a:off x="0" y="0"/>
            <a:ext cx="12192000" cy="6858000"/>
          </a:xfrm>
          <a:prstGeom prst="rect">
            <a:avLst/>
          </a:prstGeom>
        </p:spPr>
      </p:pic>
      <p:pic>
        <p:nvPicPr>
          <p:cNvPr id="8" name="Picture 7"/>
          <p:cNvPicPr>
            <a:picLocks noChangeAspect="1"/>
          </p:cNvPicPr>
          <p:nvPr userDrawn="1">
            <p:custDataLst>
              <p:tags r:id="rId2"/>
            </p:custDataLst>
          </p:nvPr>
        </p:nvPicPr>
        <p:blipFill>
          <a:blip r:embed="rId8">
            <a:alphaModFix amt="25000"/>
            <a:lum bright="70000" contrast="-70000"/>
          </a:blip>
          <a:stretch>
            <a:fillRect/>
          </a:stretch>
        </p:blipFill>
        <p:spPr>
          <a:xfrm>
            <a:off x="1119056" y="1659112"/>
            <a:ext cx="735132" cy="639733"/>
          </a:xfrm>
          <a:prstGeom prst="rect">
            <a:avLst/>
          </a:prstGeom>
        </p:spPr>
      </p:pic>
      <p:sp>
        <p:nvSpPr>
          <p:cNvPr id="7" name="Text Placeholder 2"/>
          <p:cNvSpPr>
            <a:spLocks noGrp="1"/>
          </p:cNvSpPr>
          <p:nvPr>
            <p:ph type="body" sz="quarter" idx="17" hasCustomPrompt="1"/>
            <p:custDataLst>
              <p:tags r:id="rId3"/>
            </p:custDataLst>
          </p:nvPr>
        </p:nvSpPr>
        <p:spPr>
          <a:xfrm>
            <a:off x="1945024" y="1660055"/>
            <a:ext cx="7315200"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zh-CN" altLang="en-US" dirty="0"/>
              <a:t>单击此处添加引用文本</a:t>
            </a:r>
            <a:endParaRPr lang="en-US" altLang="zh-CN" dirty="0"/>
          </a:p>
        </p:txBody>
      </p:sp>
      <p:sp>
        <p:nvSpPr>
          <p:cNvPr id="10" name="Text Placeholder 2"/>
          <p:cNvSpPr>
            <a:spLocks noGrp="1"/>
          </p:cNvSpPr>
          <p:nvPr>
            <p:ph type="body" sz="quarter" idx="18" hasCustomPrompt="1"/>
            <p:custDataLst>
              <p:tags r:id="rId4"/>
            </p:custDataLst>
          </p:nvPr>
        </p:nvSpPr>
        <p:spPr>
          <a:xfrm>
            <a:off x="1945024" y="3323179"/>
            <a:ext cx="7315200" cy="661016"/>
          </a:xfrm>
          <a:prstGeom prst="rect">
            <a:avLst/>
          </a:prstGeom>
        </p:spPr>
        <p:txBody>
          <a:bodyPr/>
          <a:lstStyle>
            <a:lvl1pPr marL="0" indent="0">
              <a:spcBef>
                <a:spcPts val="0"/>
              </a:spcBef>
              <a:buNone/>
              <a:defRPr sz="1800" b="1">
                <a:solidFill>
                  <a:srgbClr val="FFFFFF"/>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pic>
        <p:nvPicPr>
          <p:cNvPr id="11" name="Picture 8"/>
          <p:cNvPicPr>
            <a:picLocks noChangeAspect="1"/>
          </p:cNvPicPr>
          <p:nvPr userDrawn="1">
            <p:custDataLst>
              <p:tags r:id="rId5"/>
            </p:custDataLst>
          </p:nvPr>
        </p:nvPicPr>
        <p:blipFill>
          <a:blip r:embed="rId9"/>
          <a:srcRect/>
          <a:stretch>
            <a:fillRect/>
          </a:stretch>
        </p:blipFill>
        <p:spPr>
          <a:xfrm>
            <a:off x="10456997" y="6131290"/>
            <a:ext cx="1130506" cy="351868"/>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Quote 5">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pic>
        <p:nvPicPr>
          <p:cNvPr id="18" name="Picture 17"/>
          <p:cNvPicPr>
            <a:picLocks noChangeAspect="1"/>
          </p:cNvPicPr>
          <p:nvPr userDrawn="1">
            <p:custDataLst>
              <p:tags r:id="rId1"/>
            </p:custDataLst>
          </p:nvPr>
        </p:nvPicPr>
        <p:blipFill>
          <a:blip r:embed="rId10">
            <a:alphaModFix amt="30000"/>
            <a:lum bright="70000" contrast="-70000"/>
          </a:blip>
          <a:stretch>
            <a:fillRect/>
          </a:stretch>
        </p:blipFill>
        <p:spPr>
          <a:xfrm>
            <a:off x="3712175" y="977594"/>
            <a:ext cx="735132" cy="639733"/>
          </a:xfrm>
          <a:prstGeom prst="rect">
            <a:avLst/>
          </a:prstGeom>
        </p:spPr>
      </p:pic>
      <p:sp>
        <p:nvSpPr>
          <p:cNvPr id="20" name="Freeform: Shape 19"/>
          <p:cNvSpPr/>
          <p:nvPr userDrawn="1">
            <p:custDataLst>
              <p:tags r:id="rId2"/>
            </p:custDataLst>
          </p:nvPr>
        </p:nvSpPr>
        <p:spPr>
          <a:xfrm flipV="1">
            <a:off x="0" y="0"/>
            <a:ext cx="3753196" cy="4975888"/>
          </a:xfrm>
          <a:custGeom>
            <a:avLst/>
            <a:gdLst>
              <a:gd name="connsiteX0" fmla="*/ 0 w 3753196"/>
              <a:gd name="connsiteY0" fmla="*/ 4975888 h 4975888"/>
              <a:gd name="connsiteX1" fmla="*/ 3753196 w 3753196"/>
              <a:gd name="connsiteY1" fmla="*/ 4975888 h 4975888"/>
              <a:gd name="connsiteX2" fmla="*/ 0 w 3753196"/>
              <a:gd name="connsiteY2" fmla="*/ 0 h 4975888"/>
            </a:gdLst>
            <a:ahLst/>
            <a:cxnLst>
              <a:cxn ang="0">
                <a:pos x="connsiteX0" y="connsiteY0"/>
              </a:cxn>
              <a:cxn ang="0">
                <a:pos x="connsiteX1" y="connsiteY1"/>
              </a:cxn>
              <a:cxn ang="0">
                <a:pos x="connsiteX2" y="connsiteY2"/>
              </a:cxn>
            </a:cxnLst>
            <a:rect l="l" t="t" r="r" b="b"/>
            <a:pathLst>
              <a:path w="3753196" h="4975888">
                <a:moveTo>
                  <a:pt x="0" y="4975888"/>
                </a:moveTo>
                <a:lnTo>
                  <a:pt x="3753196" y="4975888"/>
                </a:lnTo>
                <a:lnTo>
                  <a:pt x="0" y="0"/>
                </a:lnTo>
                <a:close/>
              </a:path>
            </a:pathLst>
          </a:custGeom>
          <a:gradFill>
            <a:gsLst>
              <a:gs pos="0">
                <a:schemeClr val="accent1"/>
              </a:gs>
              <a:gs pos="55000">
                <a:schemeClr val="accent4">
                  <a:alpha val="89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4" name="Straight Connector 13"/>
          <p:cNvCxnSpPr/>
          <p:nvPr userDrawn="1">
            <p:custDataLst>
              <p:tags r:id="rId3"/>
            </p:custDataLst>
          </p:nvPr>
        </p:nvCxnSpPr>
        <p:spPr>
          <a:xfrm>
            <a:off x="524676" y="-27432"/>
            <a:ext cx="5310859" cy="6888754"/>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23" name="Freeform: Shape 22"/>
          <p:cNvSpPr/>
          <p:nvPr userDrawn="1">
            <p:custDataLst>
              <p:tags r:id="rId4"/>
            </p:custDataLst>
          </p:nvPr>
        </p:nvSpPr>
        <p:spPr>
          <a:xfrm>
            <a:off x="2" y="1"/>
            <a:ext cx="5712299" cy="6858000"/>
          </a:xfrm>
          <a:custGeom>
            <a:avLst/>
            <a:gdLst>
              <a:gd name="connsiteX0" fmla="*/ 0 w 5712299"/>
              <a:gd name="connsiteY0" fmla="*/ 0 h 6858000"/>
              <a:gd name="connsiteX1" fmla="*/ 416065 w 5712299"/>
              <a:gd name="connsiteY1" fmla="*/ 0 h 6858000"/>
              <a:gd name="connsiteX2" fmla="*/ 5712299 w 5712299"/>
              <a:gd name="connsiteY2" fmla="*/ 6858000 h 6858000"/>
              <a:gd name="connsiteX3" fmla="*/ 0 w 57122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12299" h="6858000">
                <a:moveTo>
                  <a:pt x="0" y="0"/>
                </a:moveTo>
                <a:lnTo>
                  <a:pt x="416065" y="0"/>
                </a:lnTo>
                <a:lnTo>
                  <a:pt x="5712299" y="6858000"/>
                </a:lnTo>
                <a:lnTo>
                  <a:pt x="0" y="6858000"/>
                </a:lnTo>
                <a:close/>
              </a:path>
            </a:pathLst>
          </a:custGeom>
          <a:gradFill>
            <a:gsLst>
              <a:gs pos="0">
                <a:schemeClr val="accent1"/>
              </a:gs>
              <a:gs pos="98000">
                <a:schemeClr val="accent4">
                  <a:alpha val="8700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21" name="Straight Connector 20"/>
          <p:cNvCxnSpPr/>
          <p:nvPr userDrawn="1">
            <p:custDataLst>
              <p:tags r:id="rId5"/>
            </p:custDataLst>
          </p:nvPr>
        </p:nvCxnSpPr>
        <p:spPr>
          <a:xfrm>
            <a:off x="662505" y="-27432"/>
            <a:ext cx="5321115" cy="6902057"/>
          </a:xfrm>
          <a:prstGeom prst="line">
            <a:avLst/>
          </a:prstGeom>
          <a:ln w="22225">
            <a:gradFill>
              <a:gsLst>
                <a:gs pos="88000">
                  <a:schemeClr val="accent3"/>
                </a:gs>
                <a:gs pos="47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7" hasCustomPrompt="1"/>
            <p:custDataLst>
              <p:tags r:id="rId6"/>
            </p:custDataLst>
          </p:nvPr>
        </p:nvSpPr>
        <p:spPr>
          <a:xfrm>
            <a:off x="4516208" y="1104861"/>
            <a:ext cx="7066192" cy="1657389"/>
          </a:xfrm>
          <a:prstGeom prst="rect">
            <a:avLst/>
          </a:prstGeom>
        </p:spPr>
        <p:txBody>
          <a:bodyPr/>
          <a:lstStyle>
            <a:lvl1pPr marL="0" indent="0">
              <a:spcBef>
                <a:spcPts val="0"/>
              </a:spcBef>
              <a:buNone/>
              <a:defRPr sz="5400" b="1">
                <a:solidFill>
                  <a:srgbClr val="FFFFFF"/>
                </a:solidFill>
                <a:latin typeface="Arial" panose="020B0604020202020204" pitchFamily="34" charset="0"/>
                <a:cs typeface="Arial" panose="020B0604020202020204" pitchFamily="34" charset="0"/>
              </a:defRPr>
            </a:lvl1pPr>
          </a:lstStyle>
          <a:p>
            <a:pPr lvl="0"/>
            <a:r>
              <a:rPr lang="zh-CN" altLang="en-US" dirty="0"/>
              <a:t>单击此处添加引用文本</a:t>
            </a:r>
            <a:endParaRPr lang="en-US" altLang="zh-CN" dirty="0"/>
          </a:p>
        </p:txBody>
      </p:sp>
      <p:sp>
        <p:nvSpPr>
          <p:cNvPr id="12" name="Text Placeholder 2"/>
          <p:cNvSpPr>
            <a:spLocks noGrp="1"/>
          </p:cNvSpPr>
          <p:nvPr>
            <p:ph type="body" sz="quarter" idx="18" hasCustomPrompt="1"/>
            <p:custDataLst>
              <p:tags r:id="rId7"/>
            </p:custDataLst>
          </p:nvPr>
        </p:nvSpPr>
        <p:spPr>
          <a:xfrm>
            <a:off x="4516208" y="2767985"/>
            <a:ext cx="7066192" cy="661016"/>
          </a:xfrm>
          <a:prstGeom prst="rect">
            <a:avLst/>
          </a:prstGeom>
        </p:spPr>
        <p:txBody>
          <a:bodyPr/>
          <a:lstStyle>
            <a:lvl1pPr marL="0" indent="0">
              <a:spcBef>
                <a:spcPts val="0"/>
              </a:spcBef>
              <a:buNone/>
              <a:defRPr sz="1800" b="1">
                <a:solidFill>
                  <a:schemeClr val="bg1"/>
                </a:solidFill>
                <a:latin typeface="Arial" panose="020B0604020202020204" pitchFamily="34" charset="0"/>
                <a:cs typeface="Arial" panose="020B0604020202020204" pitchFamily="34" charset="0"/>
              </a:defRPr>
            </a:lvl1pPr>
          </a:lstStyle>
          <a:p>
            <a:pPr lvl="0"/>
            <a:r>
              <a:rPr lang="en-US" altLang="zh-CN" dirty="0"/>
              <a:t>–</a:t>
            </a:r>
            <a:r>
              <a:rPr lang="zh-CN" altLang="en-US" dirty="0"/>
              <a:t>作者或引文出处</a:t>
            </a:r>
            <a:endParaRPr lang="en-US" altLang="zh-CN" dirty="0"/>
          </a:p>
        </p:txBody>
      </p:sp>
      <p:pic>
        <p:nvPicPr>
          <p:cNvPr id="10" name="Picture 8"/>
          <p:cNvPicPr>
            <a:picLocks noChangeAspect="1"/>
          </p:cNvPicPr>
          <p:nvPr userDrawn="1">
            <p:custDataLst>
              <p:tags r:id="rId8"/>
            </p:custDataLst>
          </p:nvPr>
        </p:nvPicPr>
        <p:blipFill>
          <a:blip r:embed="rId11"/>
          <a:srcRect/>
          <a:stretch>
            <a:fillRect/>
          </a:stretch>
        </p:blipFill>
        <p:spPr>
          <a:xfrm>
            <a:off x="10456997" y="6131290"/>
            <a:ext cx="1130506" cy="35186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2025/4/2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Quote 6">
    <p:bg>
      <p:bgPr>
        <a:gradFill>
          <a:gsLst>
            <a:gs pos="0">
              <a:schemeClr val="accent4">
                <a:lumMod val="50000"/>
              </a:schemeClr>
            </a:gs>
            <a:gs pos="62000">
              <a:schemeClr val="accent4"/>
            </a:gs>
          </a:gsLst>
          <a:lin ang="14400000" scaled="0"/>
        </a:gradFill>
        <a:effectLst/>
      </p:bgPr>
    </p:bg>
    <p:spTree>
      <p:nvGrpSpPr>
        <p:cNvPr id="1" name=""/>
        <p:cNvGrpSpPr/>
        <p:nvPr/>
      </p:nvGrpSpPr>
      <p:grpSpPr>
        <a:xfrm>
          <a:off x="0" y="0"/>
          <a:ext cx="0" cy="0"/>
          <a:chOff x="0" y="0"/>
          <a:chExt cx="0" cy="0"/>
        </a:xfrm>
      </p:grpSpPr>
      <p:sp>
        <p:nvSpPr>
          <p:cNvPr id="18" name="Freeform: Shape 17"/>
          <p:cNvSpPr/>
          <p:nvPr userDrawn="1">
            <p:custDataLst>
              <p:tags r:id="rId1"/>
            </p:custDataLst>
          </p:nvPr>
        </p:nvSpPr>
        <p:spPr>
          <a:xfrm>
            <a:off x="7973568" y="4032504"/>
            <a:ext cx="4218432" cy="2834640"/>
          </a:xfrm>
          <a:custGeom>
            <a:avLst/>
            <a:gdLst>
              <a:gd name="connsiteX0" fmla="*/ 3712464 w 4218432"/>
              <a:gd name="connsiteY0" fmla="*/ 0 h 2834640"/>
              <a:gd name="connsiteX1" fmla="*/ 4218432 w 4218432"/>
              <a:gd name="connsiteY1" fmla="*/ 550449 h 2834640"/>
              <a:gd name="connsiteX2" fmla="*/ 4218432 w 4218432"/>
              <a:gd name="connsiteY2" fmla="*/ 2834640 h 2834640"/>
              <a:gd name="connsiteX3" fmla="*/ 0 w 4218432"/>
              <a:gd name="connsiteY3" fmla="*/ 2834640 h 2834640"/>
            </a:gdLst>
            <a:ahLst/>
            <a:cxnLst>
              <a:cxn ang="0">
                <a:pos x="connsiteX0" y="connsiteY0"/>
              </a:cxn>
              <a:cxn ang="0">
                <a:pos x="connsiteX1" y="connsiteY1"/>
              </a:cxn>
              <a:cxn ang="0">
                <a:pos x="connsiteX2" y="connsiteY2"/>
              </a:cxn>
              <a:cxn ang="0">
                <a:pos x="connsiteX3" y="connsiteY3"/>
              </a:cxn>
            </a:cxnLst>
            <a:rect l="l" t="t" r="r" b="b"/>
            <a:pathLst>
              <a:path w="4218432" h="2834640">
                <a:moveTo>
                  <a:pt x="3712464" y="0"/>
                </a:moveTo>
                <a:lnTo>
                  <a:pt x="4218432" y="550449"/>
                </a:lnTo>
                <a:lnTo>
                  <a:pt x="4218432" y="2834640"/>
                </a:lnTo>
                <a:lnTo>
                  <a:pt x="0" y="283464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p:cNvSpPr/>
          <p:nvPr userDrawn="1">
            <p:custDataLst>
              <p:tags r:id="rId2"/>
            </p:custDataLst>
          </p:nvPr>
        </p:nvSpPr>
        <p:spPr>
          <a:xfrm>
            <a:off x="4448326" y="2"/>
            <a:ext cx="7743674" cy="6860921"/>
          </a:xfrm>
          <a:custGeom>
            <a:avLst/>
            <a:gdLst>
              <a:gd name="connsiteX0" fmla="*/ 0 w 7743674"/>
              <a:gd name="connsiteY0" fmla="*/ 0 h 6860921"/>
              <a:gd name="connsiteX1" fmla="*/ 3597449 w 7743674"/>
              <a:gd name="connsiteY1" fmla="*/ 0 h 6860921"/>
              <a:gd name="connsiteX2" fmla="*/ 7743674 w 7743674"/>
              <a:gd name="connsiteY2" fmla="*/ 4608431 h 6860921"/>
              <a:gd name="connsiteX3" fmla="*/ 7743674 w 7743674"/>
              <a:gd name="connsiteY3" fmla="*/ 6860921 h 6860921"/>
              <a:gd name="connsiteX4" fmla="*/ 6077872 w 7743674"/>
              <a:gd name="connsiteY4" fmla="*/ 6853286 h 6860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3674" h="6860921">
                <a:moveTo>
                  <a:pt x="0" y="0"/>
                </a:moveTo>
                <a:lnTo>
                  <a:pt x="3597449" y="0"/>
                </a:lnTo>
                <a:lnTo>
                  <a:pt x="7743674" y="4608431"/>
                </a:lnTo>
                <a:lnTo>
                  <a:pt x="7743674" y="6860921"/>
                </a:lnTo>
                <a:lnTo>
                  <a:pt x="6077872" y="6853286"/>
                </a:lnTo>
                <a:close/>
              </a:path>
            </a:pathLst>
          </a:cu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3" name="Straight Connector 12"/>
          <p:cNvCxnSpPr/>
          <p:nvPr userDrawn="1">
            <p:custDataLst>
              <p:tags r:id="rId3"/>
            </p:custDataLst>
          </p:nvPr>
        </p:nvCxnSpPr>
        <p:spPr>
          <a:xfrm flipH="1" flipV="1">
            <a:off x="4339771" y="19781"/>
            <a:ext cx="6056958" cy="6844153"/>
          </a:xfrm>
          <a:prstGeom prst="line">
            <a:avLst/>
          </a:prstGeom>
          <a:ln w="22225">
            <a:gradFill>
              <a:gsLst>
                <a:gs pos="88000">
                  <a:schemeClr val="accent3"/>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6" hasCustomPrompt="1"/>
            <p:custDataLst>
              <p:tags r:id="rId4"/>
            </p:custDataLst>
          </p:nvPr>
        </p:nvSpPr>
        <p:spPr>
          <a:xfrm>
            <a:off x="609599" y="2787650"/>
            <a:ext cx="5669280" cy="2498725"/>
          </a:xfrm>
          <a:prstGeom prst="rect">
            <a:avLst/>
          </a:prstGeom>
        </p:spPr>
        <p:txBody>
          <a:bodyPr/>
          <a:lstStyle>
            <a:lvl1pPr marL="0" indent="0">
              <a:lnSpc>
                <a:spcPct val="100000"/>
              </a:lnSpc>
              <a:spcBef>
                <a:spcPts val="0"/>
              </a:spcBef>
              <a:buNone/>
              <a:defRPr sz="5400" b="1">
                <a:solidFill>
                  <a:srgbClr val="FFFFFF"/>
                </a:solidFill>
                <a:latin typeface="Arial" panose="020B0604020202020204" pitchFamily="34" charset="0"/>
                <a:cs typeface="Arial" panose="020B0604020202020204" pitchFamily="34" charset="0"/>
              </a:defRPr>
            </a:lvl1pPr>
            <a:lvl2pPr>
              <a:defRPr sz="5400" b="1"/>
            </a:lvl2pPr>
            <a:lvl3pPr>
              <a:defRPr sz="5400" b="1"/>
            </a:lvl3pPr>
            <a:lvl4pPr>
              <a:defRPr sz="5400" b="1"/>
            </a:lvl4pPr>
            <a:lvl5pPr>
              <a:defRPr sz="5400" b="1"/>
            </a:lvl5pPr>
          </a:lstStyle>
          <a:p>
            <a:pPr lvl="0"/>
            <a:r>
              <a:rPr lang="zh-CN" altLang="en-US" dirty="0"/>
              <a:t>单击此处添加引用文本</a:t>
            </a:r>
          </a:p>
        </p:txBody>
      </p:sp>
      <p:pic>
        <p:nvPicPr>
          <p:cNvPr id="7" name="Picture 8"/>
          <p:cNvPicPr>
            <a:picLocks noChangeAspect="1"/>
          </p:cNvPicPr>
          <p:nvPr userDrawn="1">
            <p:custDataLst>
              <p:tags r:id="rId5"/>
            </p:custDataLst>
          </p:nvPr>
        </p:nvPicPr>
        <p:blipFill>
          <a:blip r:embed="rId7"/>
          <a:srcRect/>
          <a:stretch>
            <a:fillRect/>
          </a:stretch>
        </p:blipFill>
        <p:spPr>
          <a:xfrm>
            <a:off x="10456997" y="6131290"/>
            <a:ext cx="1130506" cy="351868"/>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 Content / Video ">
    <p:bg>
      <p:bgPr>
        <a:gradFill>
          <a:gsLst>
            <a:gs pos="62000">
              <a:schemeClr val="accent4"/>
            </a:gs>
            <a:gs pos="0">
              <a:schemeClr val="accent4">
                <a:lumMod val="50000"/>
              </a:schemeClr>
            </a:gs>
          </a:gsLst>
          <a:lin ang="14400000" scaled="0"/>
        </a:gradFill>
        <a:effectLst/>
      </p:bgPr>
    </p:bg>
    <p:spTree>
      <p:nvGrpSpPr>
        <p:cNvPr id="1" name=""/>
        <p:cNvGrpSpPr/>
        <p:nvPr/>
      </p:nvGrpSpPr>
      <p:grpSpPr>
        <a:xfrm>
          <a:off x="0" y="0"/>
          <a:ext cx="0" cy="0"/>
          <a:chOff x="0" y="0"/>
          <a:chExt cx="0" cy="0"/>
        </a:xfrm>
      </p:grpSpPr>
      <p:sp>
        <p:nvSpPr>
          <p:cNvPr id="37" name="Freeform: Shape 36"/>
          <p:cNvSpPr/>
          <p:nvPr>
            <p:custDataLst>
              <p:tags r:id="rId1"/>
            </p:custDataLst>
          </p:nvPr>
        </p:nvSpPr>
        <p:spPr>
          <a:xfrm rot="19379608">
            <a:off x="-1748160" y="-602034"/>
            <a:ext cx="7674989" cy="7712885"/>
          </a:xfrm>
          <a:custGeom>
            <a:avLst/>
            <a:gdLst>
              <a:gd name="connsiteX0" fmla="*/ 7674989 w 7674989"/>
              <a:gd name="connsiteY0" fmla="*/ 2673579 h 7712885"/>
              <a:gd name="connsiteX1" fmla="*/ 2966986 w 7674989"/>
              <a:gd name="connsiteY1" fmla="*/ 7712885 h 7712885"/>
              <a:gd name="connsiteX2" fmla="*/ 0 w 7674989"/>
              <a:gd name="connsiteY2" fmla="*/ 5476571 h 7712885"/>
              <a:gd name="connsiteX3" fmla="*/ 4127871 w 7674989"/>
              <a:gd name="connsiteY3" fmla="*/ 0 h 7712885"/>
            </a:gdLst>
            <a:ahLst/>
            <a:cxnLst>
              <a:cxn ang="0">
                <a:pos x="connsiteX0" y="connsiteY0"/>
              </a:cxn>
              <a:cxn ang="0">
                <a:pos x="connsiteX1" y="connsiteY1"/>
              </a:cxn>
              <a:cxn ang="0">
                <a:pos x="connsiteX2" y="connsiteY2"/>
              </a:cxn>
              <a:cxn ang="0">
                <a:pos x="connsiteX3" y="connsiteY3"/>
              </a:cxn>
            </a:cxnLst>
            <a:rect l="l" t="t" r="r" b="b"/>
            <a:pathLst>
              <a:path w="7674989" h="7712885">
                <a:moveTo>
                  <a:pt x="7674989" y="2673579"/>
                </a:moveTo>
                <a:lnTo>
                  <a:pt x="2966986" y="7712885"/>
                </a:lnTo>
                <a:lnTo>
                  <a:pt x="0" y="5476571"/>
                </a:lnTo>
                <a:lnTo>
                  <a:pt x="4127871" y="0"/>
                </a:lnTo>
                <a:close/>
              </a:path>
            </a:pathLst>
          </a:custGeom>
          <a:gradFill>
            <a:gsLst>
              <a:gs pos="100000">
                <a:schemeClr val="bg1">
                  <a:alpha val="0"/>
                </a:schemeClr>
              </a:gs>
              <a:gs pos="0">
                <a:schemeClr val="bg1">
                  <a:alpha val="1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p:cNvSpPr/>
          <p:nvPr>
            <p:custDataLst>
              <p:tags r:id="rId2"/>
            </p:custDataLst>
          </p:nvPr>
        </p:nvSpPr>
        <p:spPr>
          <a:xfrm rot="19379608">
            <a:off x="-255267" y="2384753"/>
            <a:ext cx="11353959" cy="4469448"/>
          </a:xfrm>
          <a:custGeom>
            <a:avLst/>
            <a:gdLst>
              <a:gd name="connsiteX0" fmla="*/ 11353959 w 11353959"/>
              <a:gd name="connsiteY0" fmla="*/ 2541281 h 4469448"/>
              <a:gd name="connsiteX1" fmla="*/ 4922798 w 11353959"/>
              <a:gd name="connsiteY1" fmla="*/ 4469448 h 4469448"/>
              <a:gd name="connsiteX2" fmla="*/ 0 w 11353959"/>
              <a:gd name="connsiteY2" fmla="*/ 758974 h 4469448"/>
              <a:gd name="connsiteX3" fmla="*/ 572064 w 11353959"/>
              <a:gd name="connsiteY3" fmla="*/ 0 h 4469448"/>
            </a:gdLst>
            <a:ahLst/>
            <a:cxnLst>
              <a:cxn ang="0">
                <a:pos x="connsiteX0" y="connsiteY0"/>
              </a:cxn>
              <a:cxn ang="0">
                <a:pos x="connsiteX1" y="connsiteY1"/>
              </a:cxn>
              <a:cxn ang="0">
                <a:pos x="connsiteX2" y="connsiteY2"/>
              </a:cxn>
              <a:cxn ang="0">
                <a:pos x="connsiteX3" y="connsiteY3"/>
              </a:cxn>
            </a:cxnLst>
            <a:rect l="l" t="t" r="r" b="b"/>
            <a:pathLst>
              <a:path w="11353959" h="4469448">
                <a:moveTo>
                  <a:pt x="11353959" y="2541281"/>
                </a:moveTo>
                <a:lnTo>
                  <a:pt x="4922798" y="4469448"/>
                </a:lnTo>
                <a:lnTo>
                  <a:pt x="0" y="758974"/>
                </a:lnTo>
                <a:lnTo>
                  <a:pt x="572064" y="0"/>
                </a:lnTo>
                <a:close/>
              </a:path>
            </a:pathLst>
          </a:custGeom>
          <a:gradFill>
            <a:gsLst>
              <a:gs pos="99000">
                <a:schemeClr val="bg1">
                  <a:alpha val="9000"/>
                </a:schemeClr>
              </a:gs>
              <a:gs pos="0">
                <a:schemeClr val="bg1">
                  <a:alpha val="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p:cNvPicPr>
            <a:picLocks noChangeAspect="1"/>
          </p:cNvPicPr>
          <p:nvPr userDrawn="1">
            <p:custDataLst>
              <p:tags r:id="rId3"/>
            </p:custDataLst>
          </p:nvPr>
        </p:nvPicPr>
        <p:blipFill rotWithShape="1">
          <a:blip r:embed="rId12"/>
          <a:srcRect b="60978"/>
          <a:stretch>
            <a:fillRect/>
          </a:stretch>
        </p:blipFill>
        <p:spPr>
          <a:xfrm>
            <a:off x="0" y="6775487"/>
            <a:ext cx="12192000" cy="82513"/>
          </a:xfrm>
          <a:prstGeom prst="rect">
            <a:avLst/>
          </a:prstGeom>
        </p:spPr>
      </p:pic>
      <p:sp>
        <p:nvSpPr>
          <p:cNvPr id="14" name="Text Placeholder 2"/>
          <p:cNvSpPr>
            <a:spLocks noGrp="1"/>
          </p:cNvSpPr>
          <p:nvPr>
            <p:ph type="body" sz="quarter" idx="20" hasCustomPrompt="1"/>
            <p:custDataLst>
              <p:tags r:id="rId4"/>
            </p:custDataLst>
          </p:nvPr>
        </p:nvSpPr>
        <p:spPr>
          <a:xfrm>
            <a:off x="609601" y="1019833"/>
            <a:ext cx="10972800" cy="369332"/>
          </a:xfrm>
          <a:prstGeom prst="rect">
            <a:avLst/>
          </a:prstGeom>
        </p:spPr>
        <p:txBody>
          <a:bodyPr wrap="square" lIns="0" rIns="0">
            <a:spAutoFit/>
          </a:bodyPr>
          <a:lstStyle>
            <a:lvl1pPr marL="0" indent="0">
              <a:buNone/>
              <a:defRPr sz="2000">
                <a:solidFill>
                  <a:srgbClr val="FFFFFF"/>
                </a:solidFill>
                <a:latin typeface="Arial" panose="020B0604020202020204" pitchFamily="34" charset="0"/>
                <a:cs typeface="Arial" panose="020B0604020202020204" pitchFamily="34" charset="0"/>
              </a:defRPr>
            </a:lvl1pPr>
          </a:lstStyle>
          <a:p>
            <a:pPr lvl="0"/>
            <a:r>
              <a:rPr lang="zh-CN" altLang="en-US" dirty="0"/>
              <a:t>单击此处添加副标题</a:t>
            </a:r>
          </a:p>
        </p:txBody>
      </p:sp>
      <p:sp>
        <p:nvSpPr>
          <p:cNvPr id="15" name="Title 1"/>
          <p:cNvSpPr>
            <a:spLocks noGrp="1"/>
          </p:cNvSpPr>
          <p:nvPr>
            <p:ph type="title" hasCustomPrompt="1"/>
            <p:custDataLst>
              <p:tags r:id="rId5"/>
            </p:custDataLst>
          </p:nvPr>
        </p:nvSpPr>
        <p:spPr>
          <a:xfrm>
            <a:off x="609600" y="609600"/>
            <a:ext cx="10972800" cy="410233"/>
          </a:xfrm>
          <a:prstGeom prst="rect">
            <a:avLst/>
          </a:prstGeom>
        </p:spPr>
        <p:txBody>
          <a:bodyPr lIns="0" tIns="0" rIns="0" bIns="0" anchor="t">
            <a:noAutofit/>
          </a:bodyPr>
          <a:lstStyle>
            <a:lvl1pPr>
              <a:defRPr sz="2400" b="1" i="0">
                <a:solidFill>
                  <a:srgbClr val="FFFFFF"/>
                </a:solidFill>
                <a:latin typeface="Arial" panose="020B0604020202020204" pitchFamily="34" charset="0"/>
                <a:cs typeface="Arial" panose="020B0604020202020204" pitchFamily="34" charset="0"/>
              </a:defRPr>
            </a:lvl1pPr>
          </a:lstStyle>
          <a:p>
            <a:r>
              <a:rPr lang="zh-CN" altLang="en-US" dirty="0"/>
              <a:t>单击此处添加标题</a:t>
            </a:r>
            <a:endParaRPr lang="en-US" dirty="0"/>
          </a:p>
        </p:txBody>
      </p:sp>
      <p:sp>
        <p:nvSpPr>
          <p:cNvPr id="16" name="Content Placeholder 2"/>
          <p:cNvSpPr>
            <a:spLocks noGrp="1"/>
          </p:cNvSpPr>
          <p:nvPr>
            <p:ph sz="quarter" idx="21" hasCustomPrompt="1"/>
            <p:custDataLst>
              <p:tags r:id="rId6"/>
            </p:custDataLst>
          </p:nvPr>
        </p:nvSpPr>
        <p:spPr>
          <a:xfrm>
            <a:off x="9056788" y="2108778"/>
            <a:ext cx="2525611" cy="3769735"/>
          </a:xfrm>
          <a:prstGeom prst="rect">
            <a:avLst/>
          </a:prstGeom>
        </p:spPr>
        <p:txBody>
          <a:bodyPr lIns="0" tIns="0" rIns="0" bIns="0"/>
          <a:lstStyle>
            <a:lvl1pPr marL="231775" indent="-231775">
              <a:spcBef>
                <a:spcPts val="500"/>
              </a:spcBef>
              <a:buFont typeface="Arial" panose="020B0604020202020204" pitchFamily="34" charset="0"/>
              <a:buChar char="•"/>
              <a:defRPr sz="1600">
                <a:solidFill>
                  <a:schemeClr val="bg1"/>
                </a:solidFill>
                <a:latin typeface="Arial" panose="020B0604020202020204" pitchFamily="34" charset="0"/>
                <a:cs typeface="Arial" panose="020B0604020202020204" pitchFamily="34" charset="0"/>
              </a:defRPr>
            </a:lvl1pPr>
            <a:lvl2pPr marL="465455" indent="-233680">
              <a:spcBef>
                <a:spcPts val="500"/>
              </a:spcBef>
              <a:defRPr sz="1600">
                <a:solidFill>
                  <a:schemeClr val="bg1"/>
                </a:solidFill>
                <a:latin typeface="Arial" panose="020B0604020202020204" pitchFamily="34" charset="0"/>
                <a:cs typeface="Arial" panose="020B0604020202020204" pitchFamily="34" charset="0"/>
              </a:defRPr>
            </a:lvl2pPr>
            <a:lvl3pPr marL="682625" marR="0" indent="-217805"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a:solidFill>
                  <a:schemeClr val="bg1"/>
                </a:solidFill>
                <a:latin typeface="Arial" panose="020B0604020202020204" pitchFamily="34" charset="0"/>
                <a:cs typeface="Arial" panose="020B0604020202020204" pitchFamily="34" charset="0"/>
              </a:defRPr>
            </a:lvl3pPr>
            <a:lvl4pPr marL="914400" indent="-231775">
              <a:spcBef>
                <a:spcPts val="500"/>
              </a:spcBef>
              <a:defRPr sz="1400">
                <a:solidFill>
                  <a:schemeClr val="bg1"/>
                </a:solidFill>
                <a:latin typeface="Arial" panose="020B0604020202020204" pitchFamily="34" charset="0"/>
                <a:cs typeface="Arial" panose="020B0604020202020204" pitchFamily="34" charset="0"/>
              </a:defRPr>
            </a:lvl4pPr>
            <a:lvl5pPr marL="1146175" indent="-231775">
              <a:spcBef>
                <a:spcPts val="500"/>
              </a:spcBef>
              <a:defRPr sz="1400">
                <a:solidFill>
                  <a:schemeClr val="bg1"/>
                </a:solidFill>
                <a:latin typeface="Arial" panose="020B0604020202020204" pitchFamily="34" charset="0"/>
                <a:cs typeface="Arial" panose="020B0604020202020204" pitchFamily="34" charset="0"/>
              </a:defRPr>
            </a:lvl5pPr>
          </a:lstStyle>
          <a:p>
            <a:pPr lvl="0"/>
            <a:r>
              <a:rPr lang="zh-CN" altLang="en-US" dirty="0"/>
              <a:t>单击此处添加文本</a:t>
            </a:r>
            <a:endParaRPr lang="en-US" altLang="zh-CN" dirty="0"/>
          </a:p>
          <a:p>
            <a:pPr lvl="1"/>
            <a:r>
              <a:rPr lang="zh-CN" altLang="en-US" dirty="0"/>
              <a:t>二级</a:t>
            </a:r>
            <a:endParaRPr lang="en-US" altLang="zh-CN" dirty="0"/>
          </a:p>
          <a:p>
            <a:pPr lvl="2"/>
            <a:r>
              <a:rPr lang="zh-CN" altLang="en-US" dirty="0"/>
              <a:t>三级</a:t>
            </a:r>
            <a:endParaRPr lang="en-US" altLang="zh-CN" dirty="0"/>
          </a:p>
          <a:p>
            <a:pPr lvl="3"/>
            <a:r>
              <a:rPr lang="zh-CN" altLang="en-US" dirty="0"/>
              <a:t>四级</a:t>
            </a:r>
            <a:endParaRPr lang="en-US" altLang="zh-CN" dirty="0"/>
          </a:p>
          <a:p>
            <a:pPr lvl="4"/>
            <a:r>
              <a:rPr lang="zh-CN" altLang="en-US" dirty="0"/>
              <a:t>五级</a:t>
            </a:r>
            <a:endParaRPr lang="en-US" altLang="zh-CN" dirty="0"/>
          </a:p>
        </p:txBody>
      </p:sp>
      <p:sp>
        <p:nvSpPr>
          <p:cNvPr id="3" name="Media Placeholder 2"/>
          <p:cNvSpPr>
            <a:spLocks noGrp="1"/>
          </p:cNvSpPr>
          <p:nvPr>
            <p:ph type="media" sz="quarter" idx="24" hasCustomPrompt="1"/>
            <p:custDataLst>
              <p:tags r:id="rId7"/>
            </p:custDataLst>
          </p:nvPr>
        </p:nvSpPr>
        <p:spPr>
          <a:xfrm>
            <a:off x="609600" y="1471584"/>
            <a:ext cx="8107182" cy="4443480"/>
          </a:xfrm>
          <a:prstGeom prst="rect">
            <a:avLst/>
          </a:prstGeom>
          <a:effectLst>
            <a:softEdge rad="0"/>
          </a:effectLst>
        </p:spPr>
        <p:txBody>
          <a:bodyPr anchor="ctr"/>
          <a:lstStyle>
            <a:lvl1pPr marL="0" indent="0" algn="ctr">
              <a:buNone/>
              <a:defRPr>
                <a:solidFill>
                  <a:srgbClr val="FFFFFF"/>
                </a:solidFill>
              </a:defRPr>
            </a:lvl1pPr>
          </a:lstStyle>
          <a:p>
            <a:r>
              <a:rPr lang="zh-CN" altLang="en-US" dirty="0"/>
              <a:t>单击图标插入视频</a:t>
            </a:r>
            <a:endParaRPr lang="en-US" altLang="zh-CN" dirty="0"/>
          </a:p>
        </p:txBody>
      </p:sp>
      <p:sp>
        <p:nvSpPr>
          <p:cNvPr id="12" name="Text Placeholder 2"/>
          <p:cNvSpPr>
            <a:spLocks noGrp="1"/>
          </p:cNvSpPr>
          <p:nvPr>
            <p:ph type="body" sz="quarter" idx="31"/>
            <p:custDataLst>
              <p:tags r:id="rId8"/>
            </p:custDataLst>
          </p:nvPr>
        </p:nvSpPr>
        <p:spPr>
          <a:xfrm>
            <a:off x="9056788" y="1531199"/>
            <a:ext cx="2525612" cy="449942"/>
          </a:xfrm>
          <a:prstGeom prst="rect">
            <a:avLst/>
          </a:prstGeom>
        </p:spPr>
        <p:txBody>
          <a:bodyPr lIns="0" tIns="0" rIns="0" bIns="0"/>
          <a:lstStyle>
            <a:lvl1pPr marL="0" indent="0">
              <a:buNone/>
              <a:defRPr lang="en-US" sz="1800" b="1" dirty="0" smtClean="0">
                <a:solidFill>
                  <a:srgbClr val="FFFFFF"/>
                </a:solidFill>
                <a:latin typeface="Arial" panose="020B0604020202020204" pitchFamily="34" charset="0"/>
                <a:cs typeface="Arial" panose="020B0604020202020204" pitchFamily="34" charset="0"/>
              </a:defRPr>
            </a:lvl1pPr>
            <a:lvl2pPr>
              <a:defRPr lang="en-US" sz="1600" dirty="0" smtClean="0"/>
            </a:lvl2pPr>
            <a:lvl3pPr>
              <a:defRPr lang="en-US" sz="1400" dirty="0" smtClean="0"/>
            </a:lvl3pPr>
            <a:lvl4pPr>
              <a:defRPr lang="en-US" sz="1400" dirty="0" smtClean="0"/>
            </a:lvl4pPr>
            <a:lvl5pPr>
              <a:defRPr lang="en-US" sz="1400" dirty="0"/>
            </a:lvl5pPr>
          </a:lstStyle>
          <a:p>
            <a:pPr marL="231775" lvl="0" indent="-231775">
              <a:spcBef>
                <a:spcPts val="500"/>
              </a:spcBef>
            </a:pPr>
            <a:r>
              <a:rPr lang="zh-CN" altLang="en-US" noProof="0"/>
              <a:t>单击此处编辑母版文本样式</a:t>
            </a:r>
          </a:p>
        </p:txBody>
      </p:sp>
      <p:sp>
        <p:nvSpPr>
          <p:cNvPr id="17" name="Freeform: Shape 16"/>
          <p:cNvSpPr/>
          <p:nvPr userDrawn="1">
            <p:custDataLst>
              <p:tags r:id="rId9"/>
            </p:custDataLst>
          </p:nvPr>
        </p:nvSpPr>
        <p:spPr>
          <a:xfrm rot="19379608">
            <a:off x="1248447" y="-2838051"/>
            <a:ext cx="7456088" cy="7238188"/>
          </a:xfrm>
          <a:custGeom>
            <a:avLst/>
            <a:gdLst>
              <a:gd name="connsiteX0" fmla="*/ 224099 w 7456088"/>
              <a:gd name="connsiteY0" fmla="*/ 0 h 7238188"/>
              <a:gd name="connsiteX1" fmla="*/ 6750984 w 7456088"/>
              <a:gd name="connsiteY1" fmla="*/ 4919527 h 7238188"/>
              <a:gd name="connsiteX2" fmla="*/ 7456088 w 7456088"/>
              <a:gd name="connsiteY2" fmla="*/ 7238188 h 7238188"/>
              <a:gd name="connsiteX3" fmla="*/ 0 w 7456088"/>
              <a:gd name="connsiteY3" fmla="*/ 297319 h 7238188"/>
            </a:gdLst>
            <a:ahLst/>
            <a:cxnLst>
              <a:cxn ang="0">
                <a:pos x="connsiteX0" y="connsiteY0"/>
              </a:cxn>
              <a:cxn ang="0">
                <a:pos x="connsiteX1" y="connsiteY1"/>
              </a:cxn>
              <a:cxn ang="0">
                <a:pos x="connsiteX2" y="connsiteY2"/>
              </a:cxn>
              <a:cxn ang="0">
                <a:pos x="connsiteX3" y="connsiteY3"/>
              </a:cxn>
            </a:cxnLst>
            <a:rect l="l" t="t" r="r" b="b"/>
            <a:pathLst>
              <a:path w="7456088" h="7238188">
                <a:moveTo>
                  <a:pt x="224099" y="0"/>
                </a:moveTo>
                <a:lnTo>
                  <a:pt x="6750984" y="4919527"/>
                </a:lnTo>
                <a:lnTo>
                  <a:pt x="7456088" y="7238188"/>
                </a:lnTo>
                <a:lnTo>
                  <a:pt x="0" y="297319"/>
                </a:lnTo>
                <a:close/>
              </a:path>
            </a:pathLst>
          </a:custGeom>
          <a:gradFill>
            <a:gsLst>
              <a:gs pos="100000">
                <a:schemeClr val="bg1">
                  <a:alpha val="15000"/>
                </a:schemeClr>
              </a:gs>
              <a:gs pos="0">
                <a:schemeClr val="bg1">
                  <a:alpha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8" name="Picture 8"/>
          <p:cNvPicPr>
            <a:picLocks noChangeAspect="1"/>
          </p:cNvPicPr>
          <p:nvPr userDrawn="1">
            <p:custDataLst>
              <p:tags r:id="rId10"/>
            </p:custDataLst>
          </p:nvPr>
        </p:nvPicPr>
        <p:blipFill>
          <a:blip r:embed="rId13"/>
          <a:srcRect/>
          <a:stretch>
            <a:fillRect/>
          </a:stretch>
        </p:blipFill>
        <p:spPr>
          <a:xfrm>
            <a:off x="10456997" y="6131290"/>
            <a:ext cx="1130506" cy="351868"/>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P-C-000">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4_Agenda 2">
    <p:bg>
      <p:bgPr>
        <a:gradFill>
          <a:gsLst>
            <a:gs pos="34000">
              <a:srgbClr val="002D42"/>
            </a:gs>
            <a:gs pos="100000">
              <a:srgbClr val="0F5F7E"/>
            </a:gs>
          </a:gsLst>
          <a:lin ang="14400000" scaled="0"/>
        </a:gradFill>
        <a:effectLst/>
      </p:bgPr>
    </p:bg>
    <p:spTree>
      <p:nvGrpSpPr>
        <p:cNvPr id="1" name=""/>
        <p:cNvGrpSpPr/>
        <p:nvPr/>
      </p:nvGrpSpPr>
      <p:grpSpPr>
        <a:xfrm>
          <a:off x="0" y="0"/>
          <a:ext cx="0" cy="0"/>
          <a:chOff x="0" y="0"/>
          <a:chExt cx="0" cy="0"/>
        </a:xfrm>
      </p:grpSpPr>
      <p:pic>
        <p:nvPicPr>
          <p:cNvPr id="4" name="Picture 3"/>
          <p:cNvPicPr>
            <a:picLocks noChangeAspect="1"/>
          </p:cNvPicPr>
          <p:nvPr userDrawn="1">
            <p:custDataLst>
              <p:tags r:id="rId1"/>
            </p:custDataLst>
          </p:nvPr>
        </p:nvPicPr>
        <p:blipFill rotWithShape="1">
          <a:blip r:embed="rId9"/>
          <a:srcRect b="60978"/>
          <a:stretch>
            <a:fillRect/>
          </a:stretch>
        </p:blipFill>
        <p:spPr>
          <a:xfrm>
            <a:off x="0" y="6775489"/>
            <a:ext cx="12192000" cy="82513"/>
          </a:xfrm>
          <a:prstGeom prst="rect">
            <a:avLst/>
          </a:prstGeom>
        </p:spPr>
      </p:pic>
      <p:sp>
        <p:nvSpPr>
          <p:cNvPr id="8" name="Text Placeholder 2"/>
          <p:cNvSpPr>
            <a:spLocks noGrp="1"/>
          </p:cNvSpPr>
          <p:nvPr>
            <p:ph type="body" sz="quarter" idx="20" hasCustomPrompt="1"/>
            <p:custDataLst>
              <p:tags r:id="rId2"/>
            </p:custDataLst>
          </p:nvPr>
        </p:nvSpPr>
        <p:spPr>
          <a:xfrm>
            <a:off x="609601" y="1019833"/>
            <a:ext cx="10972800" cy="369332"/>
          </a:xfrm>
          <a:prstGeom prst="rect">
            <a:avLst/>
          </a:prstGeom>
        </p:spPr>
        <p:txBody>
          <a:bodyPr wrap="square" lIns="0" rIns="0">
            <a:sp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GB" noProof="0"/>
              <a:t>Click to add sub-title</a:t>
            </a:r>
          </a:p>
        </p:txBody>
      </p:sp>
      <p:sp>
        <p:nvSpPr>
          <p:cNvPr id="10" name="Title 1"/>
          <p:cNvSpPr>
            <a:spLocks noGrp="1"/>
          </p:cNvSpPr>
          <p:nvPr>
            <p:ph type="title" hasCustomPrompt="1"/>
            <p:custDataLst>
              <p:tags r:id="rId3"/>
            </p:custDataLst>
          </p:nvPr>
        </p:nvSpPr>
        <p:spPr>
          <a:xfrm>
            <a:off x="609600" y="609600"/>
            <a:ext cx="10972800" cy="410233"/>
          </a:xfrm>
          <a:prstGeom prst="rect">
            <a:avLst/>
          </a:prstGeom>
        </p:spPr>
        <p:txBody>
          <a:bodyPr lIns="0" tIns="0" rIns="0" bIns="0" anchor="t">
            <a:noAutofit/>
          </a:bodyPr>
          <a:lstStyle>
            <a:lvl1pPr>
              <a:defRPr sz="2400" b="1" i="0">
                <a:solidFill>
                  <a:schemeClr val="bg1"/>
                </a:solidFill>
                <a:latin typeface="Arial" panose="020B0604020202020204" pitchFamily="34" charset="0"/>
                <a:cs typeface="Arial" panose="020B0604020202020204" pitchFamily="34" charset="0"/>
              </a:defRPr>
            </a:lvl1pPr>
          </a:lstStyle>
          <a:p>
            <a:r>
              <a:rPr lang="en-GB" noProof="0"/>
              <a:t>Click to add title</a:t>
            </a:r>
          </a:p>
        </p:txBody>
      </p:sp>
      <p:pic>
        <p:nvPicPr>
          <p:cNvPr id="6" name="Graphic 4"/>
          <p:cNvPicPr>
            <a:picLocks noChangeAspect="1"/>
          </p:cNvPicPr>
          <p:nvPr userDrawn="1">
            <p:custDataLst>
              <p:tags r:id="rId4"/>
            </p:custDataLst>
          </p:nvPr>
        </p:nvPicPr>
        <p:blipFill>
          <a:blip r:embed="rId10"/>
          <a:srcRect/>
          <a:stretch>
            <a:fillRect/>
          </a:stretch>
        </p:blipFill>
        <p:spPr>
          <a:xfrm>
            <a:off x="10454115" y="6131290"/>
            <a:ext cx="1125764" cy="350392"/>
          </a:xfrm>
          <a:prstGeom prst="rect">
            <a:avLst/>
          </a:prstGeom>
        </p:spPr>
      </p:pic>
      <p:sp>
        <p:nvSpPr>
          <p:cNvPr id="7" name="Slide Number Placeholder 5"/>
          <p:cNvSpPr txBox="1"/>
          <p:nvPr userDrawn="1">
            <p:custDataLst>
              <p:tags r:id="rId5"/>
            </p:custDataLst>
          </p:nvPr>
        </p:nvSpPr>
        <p:spPr>
          <a:xfrm>
            <a:off x="652461" y="6313047"/>
            <a:ext cx="38232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800" b="1" i="0">
              <a:solidFill>
                <a:schemeClr val="bg1"/>
              </a:solidFill>
              <a:latin typeface="Arial" panose="020B0604020202020204" pitchFamily="34" charset="0"/>
              <a:cs typeface="Arial" panose="020B0604020202020204" pitchFamily="34" charset="0"/>
            </a:endParaRPr>
          </a:p>
        </p:txBody>
      </p:sp>
      <p:sp>
        <p:nvSpPr>
          <p:cNvPr id="9" name="TextBox 1"/>
          <p:cNvSpPr txBox="1"/>
          <p:nvPr userDrawn="1">
            <p:custDataLst>
              <p:tags r:id="rId6"/>
            </p:custDataLst>
          </p:nvPr>
        </p:nvSpPr>
        <p:spPr>
          <a:xfrm>
            <a:off x="819632" y="6144577"/>
            <a:ext cx="4114800" cy="365125"/>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800" dirty="0">
                <a:solidFill>
                  <a:schemeClr val="bg1"/>
                </a:solidFill>
              </a:rPr>
              <a:t>|     </a:t>
            </a:r>
            <a:r>
              <a:rPr lang="en-US" altLang="zh-CN" sz="800" dirty="0">
                <a:solidFill>
                  <a:schemeClr val="bg1"/>
                </a:solidFill>
              </a:rPr>
              <a:t>H</a:t>
            </a:r>
            <a:r>
              <a:rPr lang="en-US" sz="800" dirty="0">
                <a:solidFill>
                  <a:schemeClr val="bg1"/>
                </a:solidFill>
              </a:rPr>
              <a:t>exagonMI.com.cn</a:t>
            </a:r>
          </a:p>
        </p:txBody>
      </p:sp>
      <p:sp>
        <p:nvSpPr>
          <p:cNvPr id="11" name="TextBox 2"/>
          <p:cNvSpPr txBox="1"/>
          <p:nvPr userDrawn="1">
            <p:custDataLst>
              <p:tags r:id="rId7"/>
            </p:custDataLst>
          </p:nvPr>
        </p:nvSpPr>
        <p:spPr>
          <a:xfrm>
            <a:off x="537030" y="6144577"/>
            <a:ext cx="388620" cy="365125"/>
          </a:xfrm>
          <a:prstGeom prst="rect">
            <a:avLst/>
          </a:prstGeom>
          <a:noFill/>
        </p:spPr>
        <p:txBody>
          <a:bodyPr wrap="none" rtlCol="0" anchor="ctr">
            <a:noAutofit/>
          </a:bodyPr>
          <a:lstStyle/>
          <a:p>
            <a:pPr algn="l"/>
            <a:fld id="{A7AA8B22-FDF6-2048-9CAC-8C55A3435F10}" type="slidenum">
              <a:rPr lang="en-GB" sz="800" noProof="0" smtClean="0">
                <a:solidFill>
                  <a:schemeClr val="bg1"/>
                </a:solidFill>
                <a:latin typeface="Arial" panose="020B0604020202020204" pitchFamily="34" charset="0"/>
                <a:cs typeface="Arial" panose="020B0604020202020204" pitchFamily="34" charset="0"/>
              </a:rPr>
              <a:t>‹#›</a:t>
            </a:fld>
            <a:endParaRPr lang="en-GB" sz="800" noProof="0" dirty="0">
              <a:solidFill>
                <a:schemeClr val="bg1"/>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960" y="360000"/>
            <a:ext cx="10800000" cy="720000"/>
          </a:xfrm>
        </p:spPr>
        <p:txBody>
          <a:bodyPr wrap="square">
            <a:normAutofit/>
          </a:bodyPr>
          <a:lstStyle/>
          <a:p>
            <a:r>
              <a:rPr lang="zh-CN" altLang="en-US" dirty="0"/>
              <a:t>单击此处编辑母版标题样式</a:t>
            </a:r>
          </a:p>
        </p:txBody>
      </p:sp>
      <p:sp>
        <p:nvSpPr>
          <p:cNvPr id="3" name="日期占位符 2"/>
          <p:cNvSpPr>
            <a:spLocks noGrp="1"/>
          </p:cNvSpPr>
          <p:nvPr>
            <p:ph type="dt" sz="half" idx="10"/>
            <p:custDataLst>
              <p:tags r:id="rId2"/>
            </p:custDataLst>
          </p:nvPr>
        </p:nvSpPr>
        <p:spPr>
          <a:xfrm>
            <a:off x="695960" y="6356350"/>
            <a:ext cx="2743200" cy="365125"/>
          </a:xfrm>
        </p:spPr>
        <p:txBody>
          <a:bodyPr wrap="square">
            <a:normAutofit/>
          </a:bodyPr>
          <a:lstStyle/>
          <a:p>
            <a:fld id="{5592522B-0F24-4480-B9DD-A9474A6880D6}" type="datetimeFigureOut">
              <a:rPr lang="zh-CN" altLang="en-US" smtClean="0"/>
              <a:t>2025/4/2</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753983" y="6356350"/>
            <a:ext cx="2743200" cy="365125"/>
          </a:xfrm>
        </p:spPr>
        <p:txBody>
          <a:bodyPr wrap="square">
            <a:normAutofit/>
          </a:bodyPr>
          <a:lstStyle/>
          <a:p>
            <a:fld id="{BE5F26B5-172A-4DC2-B0B7-181CFC56B87C}"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目录">
    <p:bg>
      <p:bgRef idx="1001">
        <a:schemeClr val="bg1"/>
      </p:bgRef>
    </p:bg>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5"/>
          <a:stretch>
            <a:fillRect/>
          </a:stretch>
        </p:blipFill>
        <p:spPr>
          <a:xfrm>
            <a:off x="0" y="6781800"/>
            <a:ext cx="12192000" cy="76200"/>
          </a:xfrm>
          <a:prstGeom prst="rect">
            <a:avLst/>
          </a:prstGeom>
        </p:spPr>
      </p:pic>
      <p:pic>
        <p:nvPicPr>
          <p:cNvPr id="8" name="Picture 13"/>
          <p:cNvPicPr>
            <a:picLocks noChangeAspect="1"/>
          </p:cNvPicPr>
          <p:nvPr userDrawn="1">
            <p:custDataLst>
              <p:tags r:id="rId2"/>
            </p:custDataLst>
          </p:nvPr>
        </p:nvPicPr>
        <p:blipFill>
          <a:blip r:embed="rId6"/>
          <a:srcRect/>
          <a:stretch>
            <a:fillRect/>
          </a:stretch>
        </p:blipFill>
        <p:spPr>
          <a:xfrm>
            <a:off x="10451593" y="6131653"/>
            <a:ext cx="1130808" cy="351142"/>
          </a:xfrm>
          <a:prstGeom prst="rect">
            <a:avLst/>
          </a:prstGeom>
        </p:spPr>
      </p:pic>
      <p:sp>
        <p:nvSpPr>
          <p:cNvPr id="5" name="标题 4"/>
          <p:cNvSpPr>
            <a:spLocks noGrp="1"/>
          </p:cNvSpPr>
          <p:nvPr>
            <p:ph type="title" hasCustomPrompt="1"/>
            <p:custDataLst>
              <p:tags r:id="rId3"/>
            </p:custDataLst>
          </p:nvPr>
        </p:nvSpPr>
        <p:spPr>
          <a:xfrm>
            <a:off x="608330" y="608330"/>
            <a:ext cx="10968990" cy="1078230"/>
          </a:xfrm>
        </p:spPr>
        <p:txBody>
          <a:bodyPr>
            <a:noAutofit/>
          </a:bodyPr>
          <a:lstStyle/>
          <a:p>
            <a:pPr algn="ctr"/>
            <a:r>
              <a:rPr lang="zh-CN" altLang="en-US" sz="4400" spc="1000">
                <a:solidFill>
                  <a:schemeClr val="tx1"/>
                </a:solidFill>
                <a:uFillTx/>
                <a:latin typeface="+中文标题" charset="0"/>
              </a:rPr>
              <a:t>目录</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pic>
        <p:nvPicPr>
          <p:cNvPr id="15" name="Picture 14"/>
          <p:cNvPicPr>
            <a:picLocks noChangeAspect="1"/>
          </p:cNvPicPr>
          <p:nvPr userDrawn="1">
            <p:custDataLst>
              <p:tags r:id="rId1"/>
            </p:custDataLst>
          </p:nvPr>
        </p:nvPicPr>
        <p:blipFill>
          <a:blip r:embed="rId9"/>
          <a:stretch>
            <a:fillRect/>
          </a:stretch>
        </p:blipFill>
        <p:spPr>
          <a:xfrm>
            <a:off x="0" y="6781800"/>
            <a:ext cx="12192000" cy="76200"/>
          </a:xfrm>
          <a:prstGeom prst="rect">
            <a:avLst/>
          </a:prstGeom>
        </p:spPr>
      </p:pic>
      <p:pic>
        <p:nvPicPr>
          <p:cNvPr id="8" name="Picture 13"/>
          <p:cNvPicPr>
            <a:picLocks noChangeAspect="1"/>
          </p:cNvPicPr>
          <p:nvPr userDrawn="1">
            <p:custDataLst>
              <p:tags r:id="rId2"/>
            </p:custDataLst>
          </p:nvPr>
        </p:nvPicPr>
        <p:blipFill>
          <a:blip r:embed="rId10"/>
          <a:srcRect/>
          <a:stretch>
            <a:fillRect/>
          </a:stretch>
        </p:blipFill>
        <p:spPr>
          <a:xfrm>
            <a:off x="10451593" y="6131653"/>
            <a:ext cx="1130808" cy="351142"/>
          </a:xfrm>
          <a:prstGeom prst="rect">
            <a:avLst/>
          </a:prstGeom>
        </p:spPr>
      </p:pic>
      <p:sp>
        <p:nvSpPr>
          <p:cNvPr id="12"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t>‹#›</a:t>
            </a:fld>
            <a:endParaRPr lang="zh-CN" altLang="en-US"/>
          </a:p>
        </p:txBody>
      </p:sp>
      <p:sp>
        <p:nvSpPr>
          <p:cNvPr id="11" name="页脚占位符 5"/>
          <p:cNvSpPr>
            <a:spLocks noGrp="1"/>
          </p:cNvSpPr>
          <p:nvPr>
            <p:ph type="ftr" sz="quarter" idx="11"/>
            <p:custDataLst>
              <p:tags r:id="rId4"/>
            </p:custDataLst>
          </p:nvPr>
        </p:nvSpPr>
        <p:spPr/>
        <p:txBody>
          <a:bodyPr/>
          <a:lstStyle/>
          <a:p>
            <a:endParaRPr lang="zh-CN" altLang="en-US"/>
          </a:p>
        </p:txBody>
      </p:sp>
      <p:sp>
        <p:nvSpPr>
          <p:cNvPr id="10"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t>2025/4/2</a:t>
            </a:fld>
            <a:endParaRPr lang="zh-CN" altLang="en-US"/>
          </a:p>
        </p:txBody>
      </p:sp>
      <p:sp>
        <p:nvSpPr>
          <p:cNvPr id="9"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2025/4/2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2025/4/2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2025/4/2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2025/4/2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tags" Target="../tags/tag65.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tags" Target="../tags/tag64.xml"/><Relationship Id="rId20" Type="http://schemas.openxmlformats.org/officeDocument/2006/relationships/slideLayout" Target="../slideLayouts/slideLayout31.xml"/><Relationship Id="rId41"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372.xml"/><Relationship Id="rId3" Type="http://schemas.openxmlformats.org/officeDocument/2006/relationships/theme" Target="../theme/theme3.xml"/><Relationship Id="rId7" Type="http://schemas.openxmlformats.org/officeDocument/2006/relationships/tags" Target="../tags/tag371.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9" Type="http://schemas.openxmlformats.org/officeDocument/2006/relationships/tags" Target="../tags/tag3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2025/4/2</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Box 1"/>
          <p:cNvSpPr txBox="1"/>
          <p:nvPr userDrawn="1">
            <p:custDataLst>
              <p:tags r:id="rId46"/>
            </p:custDataLst>
          </p:nvPr>
        </p:nvSpPr>
        <p:spPr>
          <a:xfrm>
            <a:off x="819632" y="6144577"/>
            <a:ext cx="4114800" cy="365125"/>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800" dirty="0"/>
              <a:t>|     </a:t>
            </a:r>
            <a:r>
              <a:rPr lang="en-US" altLang="zh-CN" sz="800" dirty="0"/>
              <a:t>H</a:t>
            </a:r>
            <a:r>
              <a:rPr lang="en-US" sz="800" dirty="0"/>
              <a:t>exagonMI.com.cn</a:t>
            </a:r>
          </a:p>
        </p:txBody>
      </p:sp>
      <p:sp>
        <p:nvSpPr>
          <p:cNvPr id="3" name="TextBox 2"/>
          <p:cNvSpPr txBox="1"/>
          <p:nvPr userDrawn="1">
            <p:custDataLst>
              <p:tags r:id="rId47"/>
            </p:custDataLst>
          </p:nvPr>
        </p:nvSpPr>
        <p:spPr>
          <a:xfrm>
            <a:off x="537030" y="6144577"/>
            <a:ext cx="388620" cy="365125"/>
          </a:xfrm>
          <a:prstGeom prst="rect">
            <a:avLst/>
          </a:prstGeom>
          <a:noFill/>
        </p:spPr>
        <p:txBody>
          <a:bodyPr wrap="none" rtlCol="0" anchor="ctr">
            <a:noAutofit/>
          </a:bodyPr>
          <a:lstStyle/>
          <a:p>
            <a:pPr algn="l"/>
            <a:fld id="{A7AA8B22-FDF6-2048-9CAC-8C55A3435F10}" type="slidenum">
              <a:rPr lang="en-GB" sz="800" noProof="0" smtClean="0">
                <a:solidFill>
                  <a:srgbClr val="000000"/>
                </a:solidFill>
                <a:latin typeface="Arial" panose="020B0604020202020204" pitchFamily="34" charset="0"/>
                <a:cs typeface="Arial" panose="020B0604020202020204" pitchFamily="34" charset="0"/>
              </a:rPr>
              <a:t>‹#›</a:t>
            </a:fld>
            <a:endParaRPr lang="en-GB" sz="800" noProof="0" dirty="0">
              <a:solidFill>
                <a:srgbClr val="000000"/>
              </a:solidFill>
              <a:latin typeface="Arial" panose="020B0604020202020204" pitchFamily="34" charset="0"/>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Lst>
  <p:hf sldNum="0" hdr="0" dt="0"/>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400" b="1" kern="1200">
          <a:solidFill>
            <a:schemeClr val="tx1"/>
          </a:solidFill>
          <a:latin typeface="+mn-lt"/>
          <a:ea typeface="+mn-ea"/>
          <a:cs typeface="+mn-cs"/>
        </a:defRPr>
      </a:lvl1pPr>
      <a:lvl2pPr marL="0" algn="l" defTabSz="914400" rtl="0" eaLnBrk="1" latinLnBrk="0" hangingPunct="1">
        <a:defRPr sz="1200" kern="1200">
          <a:solidFill>
            <a:schemeClr val="tx1"/>
          </a:solidFill>
          <a:latin typeface="+mn-lt"/>
          <a:ea typeface="+mn-ea"/>
          <a:cs typeface="+mn-cs"/>
        </a:defRPr>
      </a:lvl2pPr>
      <a:lvl3pPr marL="0" algn="l" defTabSz="914400" rtl="0" eaLnBrk="1" latinLnBrk="0" hangingPunct="1">
        <a:defRPr sz="1200" kern="1200">
          <a:solidFill>
            <a:schemeClr val="tx1"/>
          </a:solidFill>
          <a:latin typeface="+mn-lt"/>
          <a:ea typeface="+mn-ea"/>
          <a:cs typeface="+mn-cs"/>
        </a:defRPr>
      </a:lvl3pPr>
      <a:lvl4pPr marL="0" algn="l" defTabSz="914400" rtl="0" eaLnBrk="1" latinLnBrk="0" hangingPunct="1">
        <a:defRPr sz="1200" kern="1200">
          <a:solidFill>
            <a:schemeClr val="tx1"/>
          </a:solidFill>
          <a:latin typeface="+mn-lt"/>
          <a:ea typeface="+mn-ea"/>
          <a:cs typeface="+mn-cs"/>
        </a:defRPr>
      </a:lvl4pPr>
      <a:lvl5pPr marL="0" algn="l" defTabSz="914400" rtl="0" eaLnBrk="1" latinLnBrk="0" hangingPunct="1">
        <a:defRPr sz="1200" kern="1200">
          <a:solidFill>
            <a:schemeClr val="tx1"/>
          </a:solidFill>
          <a:latin typeface="+mn-lt"/>
          <a:ea typeface="+mn-ea"/>
          <a:cs typeface="+mn-cs"/>
        </a:defRPr>
      </a:lvl5pPr>
      <a:lvl6pPr marL="0" algn="l" defTabSz="914400" rtl="0" eaLnBrk="1" latinLnBrk="0" hangingPunct="1">
        <a:defRPr sz="1200" kern="1200">
          <a:solidFill>
            <a:schemeClr val="tx1"/>
          </a:solidFill>
          <a:latin typeface="+mn-lt"/>
          <a:ea typeface="+mn-ea"/>
          <a:cs typeface="+mn-cs"/>
        </a:defRPr>
      </a:lvl6pPr>
      <a:lvl7pPr marL="0" algn="l" defTabSz="914400" rtl="0" eaLnBrk="1" latinLnBrk="0" hangingPunct="1">
        <a:defRPr sz="1200" kern="1200">
          <a:solidFill>
            <a:schemeClr val="tx1"/>
          </a:solidFill>
          <a:latin typeface="+mn-lt"/>
          <a:ea typeface="+mn-ea"/>
          <a:cs typeface="+mn-cs"/>
        </a:defRPr>
      </a:lvl7pPr>
      <a:lvl8pPr marL="0" algn="l" defTabSz="914400" rtl="0" eaLnBrk="1" latinLnBrk="0" hangingPunct="1">
        <a:defRPr sz="1200" kern="1200">
          <a:solidFill>
            <a:schemeClr val="tx1"/>
          </a:solidFill>
          <a:latin typeface="+mn-lt"/>
          <a:ea typeface="+mn-ea"/>
          <a:cs typeface="+mn-cs"/>
        </a:defRPr>
      </a:lvl8pPr>
      <a:lvl9pPr marL="0" algn="l" defTabSz="91440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2025/4/2</a:t>
            </a:fld>
            <a:endParaRPr lang="zh-CN" altLang="en-US"/>
          </a:p>
        </p:txBody>
      </p:sp>
      <p:sp>
        <p:nvSpPr>
          <p:cNvPr id="5" name="页脚占位符 4"/>
          <p:cNvSpPr>
            <a:spLocks noGrp="1"/>
          </p:cNvSpPr>
          <p:nvPr>
            <p:ph type="ftr" sz="quarter" idx="3"/>
            <p:custDataLst>
              <p:tags r:id="rId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4"/>
    </p:custDataLst>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86.xml"/><Relationship Id="rId7" Type="http://schemas.openxmlformats.org/officeDocument/2006/relationships/image" Target="../media/image23.png"/><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notesSlide" Target="../notesSlides/notesSlide1.xml"/><Relationship Id="rId5" Type="http://schemas.openxmlformats.org/officeDocument/2006/relationships/slideLayout" Target="../slideLayouts/slideLayout54.xml"/><Relationship Id="rId4" Type="http://schemas.openxmlformats.org/officeDocument/2006/relationships/tags" Target="../tags/tag387.xml"/></Relationships>
</file>

<file path=ppt/slides/_rels/slide10.xml.rels><?xml version="1.0" encoding="UTF-8" standalone="yes"?>
<Relationships xmlns="http://schemas.openxmlformats.org/package/2006/relationships"><Relationship Id="rId3" Type="http://schemas.openxmlformats.org/officeDocument/2006/relationships/tags" Target="../tags/tag448.xml"/><Relationship Id="rId7" Type="http://schemas.openxmlformats.org/officeDocument/2006/relationships/image" Target="../media/image37.png"/><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image" Target="../media/image36.png"/><Relationship Id="rId5" Type="http://schemas.openxmlformats.org/officeDocument/2006/relationships/slideLayout" Target="../slideLayouts/slideLayout31.xml"/><Relationship Id="rId4" Type="http://schemas.openxmlformats.org/officeDocument/2006/relationships/tags" Target="../tags/tag449.xml"/></Relationships>
</file>

<file path=ppt/slides/_rels/slide11.xml.rels><?xml version="1.0" encoding="UTF-8" standalone="yes"?>
<Relationships xmlns="http://schemas.openxmlformats.org/package/2006/relationships"><Relationship Id="rId3" Type="http://schemas.openxmlformats.org/officeDocument/2006/relationships/tags" Target="../tags/tag452.xml"/><Relationship Id="rId7" Type="http://schemas.openxmlformats.org/officeDocument/2006/relationships/image" Target="../media/image39.png"/><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image" Target="../media/image38.png"/><Relationship Id="rId5" Type="http://schemas.openxmlformats.org/officeDocument/2006/relationships/slideLayout" Target="../slideLayouts/slideLayout31.xml"/><Relationship Id="rId4" Type="http://schemas.openxmlformats.org/officeDocument/2006/relationships/tags" Target="../tags/tag453.xml"/></Relationships>
</file>

<file path=ppt/slides/_rels/slide12.xml.rels><?xml version="1.0" encoding="UTF-8" standalone="yes"?>
<Relationships xmlns="http://schemas.openxmlformats.org/package/2006/relationships"><Relationship Id="rId3" Type="http://schemas.openxmlformats.org/officeDocument/2006/relationships/tags" Target="../tags/tag456.xml"/><Relationship Id="rId7" Type="http://schemas.openxmlformats.org/officeDocument/2006/relationships/image" Target="../media/image41.png"/><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image" Target="../media/image40.png"/><Relationship Id="rId5" Type="http://schemas.openxmlformats.org/officeDocument/2006/relationships/slideLayout" Target="../slideLayouts/slideLayout31.xml"/><Relationship Id="rId4" Type="http://schemas.openxmlformats.org/officeDocument/2006/relationships/tags" Target="../tags/tag457.xml"/></Relationships>
</file>

<file path=ppt/slides/_rels/slide13.xml.rels><?xml version="1.0" encoding="UTF-8" standalone="yes"?>
<Relationships xmlns="http://schemas.openxmlformats.org/package/2006/relationships"><Relationship Id="rId3" Type="http://schemas.openxmlformats.org/officeDocument/2006/relationships/tags" Target="../tags/tag460.xml"/><Relationship Id="rId7" Type="http://schemas.openxmlformats.org/officeDocument/2006/relationships/image" Target="../media/image43.png"/><Relationship Id="rId2" Type="http://schemas.openxmlformats.org/officeDocument/2006/relationships/tags" Target="../tags/tag459.xml"/><Relationship Id="rId1" Type="http://schemas.openxmlformats.org/officeDocument/2006/relationships/tags" Target="../tags/tag458.xml"/><Relationship Id="rId6" Type="http://schemas.openxmlformats.org/officeDocument/2006/relationships/image" Target="../media/image42.png"/><Relationship Id="rId5" Type="http://schemas.openxmlformats.org/officeDocument/2006/relationships/slideLayout" Target="../slideLayouts/slideLayout31.xml"/><Relationship Id="rId4" Type="http://schemas.openxmlformats.org/officeDocument/2006/relationships/tags" Target="../tags/tag461.xml"/></Relationships>
</file>

<file path=ppt/slides/_rels/slide14.xml.rels><?xml version="1.0" encoding="UTF-8" standalone="yes"?>
<Relationships xmlns="http://schemas.openxmlformats.org/package/2006/relationships"><Relationship Id="rId3" Type="http://schemas.openxmlformats.org/officeDocument/2006/relationships/tags" Target="../tags/tag464.xml"/><Relationship Id="rId7" Type="http://schemas.openxmlformats.org/officeDocument/2006/relationships/image" Target="../media/image45.png"/><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image" Target="../media/image44.png"/><Relationship Id="rId5" Type="http://schemas.openxmlformats.org/officeDocument/2006/relationships/slideLayout" Target="../slideLayouts/slideLayout31.xml"/><Relationship Id="rId4" Type="http://schemas.openxmlformats.org/officeDocument/2006/relationships/tags" Target="../tags/tag465.xml"/></Relationships>
</file>

<file path=ppt/slides/_rels/slide15.xml.rels><?xml version="1.0" encoding="UTF-8" standalone="yes"?>
<Relationships xmlns="http://schemas.openxmlformats.org/package/2006/relationships"><Relationship Id="rId3" Type="http://schemas.openxmlformats.org/officeDocument/2006/relationships/tags" Target="../tags/tag468.xml"/><Relationship Id="rId7" Type="http://schemas.openxmlformats.org/officeDocument/2006/relationships/image" Target="../media/image47.png"/><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image" Target="../media/image46.png"/><Relationship Id="rId5" Type="http://schemas.openxmlformats.org/officeDocument/2006/relationships/slideLayout" Target="../slideLayouts/slideLayout31.xml"/><Relationship Id="rId4" Type="http://schemas.openxmlformats.org/officeDocument/2006/relationships/tags" Target="../tags/tag469.xml"/></Relationships>
</file>

<file path=ppt/slides/_rels/slide16.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image" Target="../media/image48.png"/><Relationship Id="rId5" Type="http://schemas.openxmlformats.org/officeDocument/2006/relationships/notesSlide" Target="../notesSlides/notesSlide4.xml"/><Relationship Id="rId4"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8" Type="http://schemas.openxmlformats.org/officeDocument/2006/relationships/tags" Target="../tags/tag480.xml"/><Relationship Id="rId13" Type="http://schemas.openxmlformats.org/officeDocument/2006/relationships/image" Target="../media/image49.png"/><Relationship Id="rId3" Type="http://schemas.openxmlformats.org/officeDocument/2006/relationships/tags" Target="../tags/tag475.xml"/><Relationship Id="rId7" Type="http://schemas.openxmlformats.org/officeDocument/2006/relationships/tags" Target="../tags/tag479.xml"/><Relationship Id="rId12" Type="http://schemas.openxmlformats.org/officeDocument/2006/relationships/notesSlide" Target="../notesSlides/notesSlide5.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tags" Target="../tags/tag478.xml"/><Relationship Id="rId11" Type="http://schemas.openxmlformats.org/officeDocument/2006/relationships/slideLayout" Target="../slideLayouts/slideLayout31.xml"/><Relationship Id="rId5" Type="http://schemas.openxmlformats.org/officeDocument/2006/relationships/tags" Target="../tags/tag477.xml"/><Relationship Id="rId10" Type="http://schemas.openxmlformats.org/officeDocument/2006/relationships/tags" Target="../tags/tag482.xml"/><Relationship Id="rId4" Type="http://schemas.openxmlformats.org/officeDocument/2006/relationships/tags" Target="../tags/tag476.xml"/><Relationship Id="rId9" Type="http://schemas.openxmlformats.org/officeDocument/2006/relationships/tags" Target="../tags/tag481.xml"/></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485.xml"/><Relationship Id="rId7" Type="http://schemas.openxmlformats.org/officeDocument/2006/relationships/slideLayout" Target="../slideLayouts/slideLayout54.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11" Type="http://schemas.openxmlformats.org/officeDocument/2006/relationships/image" Target="../media/image53.png"/><Relationship Id="rId5" Type="http://schemas.openxmlformats.org/officeDocument/2006/relationships/tags" Target="../tags/tag487.xml"/><Relationship Id="rId10" Type="http://schemas.openxmlformats.org/officeDocument/2006/relationships/image" Target="../media/image52.png"/><Relationship Id="rId4" Type="http://schemas.openxmlformats.org/officeDocument/2006/relationships/tags" Target="../tags/tag486.xml"/><Relationship Id="rId9"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tags" Target="../tags/tag395.xml"/><Relationship Id="rId13" Type="http://schemas.openxmlformats.org/officeDocument/2006/relationships/tags" Target="../tags/tag400.xml"/><Relationship Id="rId3" Type="http://schemas.openxmlformats.org/officeDocument/2006/relationships/tags" Target="../tags/tag390.xml"/><Relationship Id="rId7" Type="http://schemas.openxmlformats.org/officeDocument/2006/relationships/tags" Target="../tags/tag394.xml"/><Relationship Id="rId12" Type="http://schemas.openxmlformats.org/officeDocument/2006/relationships/tags" Target="../tags/tag399.xml"/><Relationship Id="rId2" Type="http://schemas.openxmlformats.org/officeDocument/2006/relationships/tags" Target="../tags/tag389.xml"/><Relationship Id="rId1" Type="http://schemas.openxmlformats.org/officeDocument/2006/relationships/tags" Target="../tags/tag388.xml"/><Relationship Id="rId6" Type="http://schemas.openxmlformats.org/officeDocument/2006/relationships/tags" Target="../tags/tag393.xml"/><Relationship Id="rId11" Type="http://schemas.openxmlformats.org/officeDocument/2006/relationships/tags" Target="../tags/tag398.xml"/><Relationship Id="rId5" Type="http://schemas.openxmlformats.org/officeDocument/2006/relationships/tags" Target="../tags/tag392.xml"/><Relationship Id="rId15" Type="http://schemas.openxmlformats.org/officeDocument/2006/relationships/slideLayout" Target="../slideLayouts/slideLayout56.xml"/><Relationship Id="rId10" Type="http://schemas.openxmlformats.org/officeDocument/2006/relationships/tags" Target="../tags/tag397.xml"/><Relationship Id="rId4" Type="http://schemas.openxmlformats.org/officeDocument/2006/relationships/tags" Target="../tags/tag391.xml"/><Relationship Id="rId9" Type="http://schemas.openxmlformats.org/officeDocument/2006/relationships/tags" Target="../tags/tag396.xml"/><Relationship Id="rId14" Type="http://schemas.openxmlformats.org/officeDocument/2006/relationships/tags" Target="../tags/tag401.xml"/></Relationships>
</file>

<file path=ppt/slides/_rels/slide3.xml.rels><?xml version="1.0" encoding="UTF-8" standalone="yes"?>
<Relationships xmlns="http://schemas.openxmlformats.org/package/2006/relationships"><Relationship Id="rId8" Type="http://schemas.openxmlformats.org/officeDocument/2006/relationships/tags" Target="../tags/tag409.xml"/><Relationship Id="rId13" Type="http://schemas.openxmlformats.org/officeDocument/2006/relationships/image" Target="../media/image24.png"/><Relationship Id="rId3" Type="http://schemas.openxmlformats.org/officeDocument/2006/relationships/tags" Target="../tags/tag404.xml"/><Relationship Id="rId7" Type="http://schemas.openxmlformats.org/officeDocument/2006/relationships/tags" Target="../tags/tag408.xml"/><Relationship Id="rId12" Type="http://schemas.openxmlformats.org/officeDocument/2006/relationships/notesSlide" Target="../notesSlides/notesSlide2.xml"/><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tags" Target="../tags/tag407.xml"/><Relationship Id="rId11" Type="http://schemas.openxmlformats.org/officeDocument/2006/relationships/slideLayout" Target="../slideLayouts/slideLayout31.xml"/><Relationship Id="rId5" Type="http://schemas.openxmlformats.org/officeDocument/2006/relationships/tags" Target="../tags/tag406.xml"/><Relationship Id="rId10" Type="http://schemas.openxmlformats.org/officeDocument/2006/relationships/tags" Target="../tags/tag411.xml"/><Relationship Id="rId4" Type="http://schemas.openxmlformats.org/officeDocument/2006/relationships/tags" Target="../tags/tag405.xml"/><Relationship Id="rId9" Type="http://schemas.openxmlformats.org/officeDocument/2006/relationships/tags" Target="../tags/tag410.xml"/></Relationships>
</file>

<file path=ppt/slides/_rels/slide4.xml.rels><?xml version="1.0" encoding="UTF-8" standalone="yes"?>
<Relationships xmlns="http://schemas.openxmlformats.org/package/2006/relationships"><Relationship Id="rId8" Type="http://schemas.openxmlformats.org/officeDocument/2006/relationships/tags" Target="../tags/tag419.xml"/><Relationship Id="rId13" Type="http://schemas.openxmlformats.org/officeDocument/2006/relationships/image" Target="../media/image25.png"/><Relationship Id="rId3" Type="http://schemas.openxmlformats.org/officeDocument/2006/relationships/tags" Target="../tags/tag414.xml"/><Relationship Id="rId7" Type="http://schemas.openxmlformats.org/officeDocument/2006/relationships/tags" Target="../tags/tag418.xml"/><Relationship Id="rId12" Type="http://schemas.openxmlformats.org/officeDocument/2006/relationships/notesSlide" Target="../notesSlides/notesSlide3.xml"/><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tags" Target="../tags/tag417.xml"/><Relationship Id="rId11" Type="http://schemas.openxmlformats.org/officeDocument/2006/relationships/slideLayout" Target="../slideLayouts/slideLayout31.xml"/><Relationship Id="rId5" Type="http://schemas.openxmlformats.org/officeDocument/2006/relationships/tags" Target="../tags/tag416.xml"/><Relationship Id="rId10" Type="http://schemas.openxmlformats.org/officeDocument/2006/relationships/tags" Target="../tags/tag421.xml"/><Relationship Id="rId4" Type="http://schemas.openxmlformats.org/officeDocument/2006/relationships/tags" Target="../tags/tag415.xml"/><Relationship Id="rId9" Type="http://schemas.openxmlformats.org/officeDocument/2006/relationships/tags" Target="../tags/tag420.xml"/><Relationship Id="rId1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hyperlink" Target="http://localhost:5467/index&#12305;" TargetMode="External"/><Relationship Id="rId3" Type="http://schemas.openxmlformats.org/officeDocument/2006/relationships/tags" Target="../tags/tag424.xml"/><Relationship Id="rId7" Type="http://schemas.openxmlformats.org/officeDocument/2006/relationships/slideLayout" Target="../slideLayouts/slideLayout31.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5" Type="http://schemas.openxmlformats.org/officeDocument/2006/relationships/tags" Target="../tags/tag426.xml"/><Relationship Id="rId10" Type="http://schemas.openxmlformats.org/officeDocument/2006/relationships/image" Target="../media/image28.png"/><Relationship Id="rId4" Type="http://schemas.openxmlformats.org/officeDocument/2006/relationships/tags" Target="../tags/tag425.xml"/><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image" Target="../media/image29.png"/><Relationship Id="rId5" Type="http://schemas.openxmlformats.org/officeDocument/2006/relationships/slideLayout" Target="../slideLayouts/slideLayout31.xml"/><Relationship Id="rId4" Type="http://schemas.openxmlformats.org/officeDocument/2006/relationships/tags" Target="../tags/tag431.xml"/></Relationships>
</file>

<file path=ppt/slides/_rels/slide7.xml.rels><?xml version="1.0" encoding="UTF-8" standalone="yes"?>
<Relationships xmlns="http://schemas.openxmlformats.org/package/2006/relationships"><Relationship Id="rId3" Type="http://schemas.openxmlformats.org/officeDocument/2006/relationships/tags" Target="../tags/tag434.xml"/><Relationship Id="rId7" Type="http://schemas.openxmlformats.org/officeDocument/2006/relationships/image" Target="../media/image30.png"/><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Layout" Target="../slideLayouts/slideLayout31.xml"/><Relationship Id="rId5" Type="http://schemas.openxmlformats.org/officeDocument/2006/relationships/tags" Target="../tags/tag436.xml"/><Relationship Id="rId4" Type="http://schemas.openxmlformats.org/officeDocument/2006/relationships/tags" Target="../tags/tag435.xml"/></Relationships>
</file>

<file path=ppt/slides/_rels/slide8.xml.rels><?xml version="1.0" encoding="UTF-8" standalone="yes"?>
<Relationships xmlns="http://schemas.openxmlformats.org/package/2006/relationships"><Relationship Id="rId3" Type="http://schemas.openxmlformats.org/officeDocument/2006/relationships/tags" Target="../tags/tag439.xml"/><Relationship Id="rId7" Type="http://schemas.openxmlformats.org/officeDocument/2006/relationships/image" Target="../media/image31.png"/><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slideLayout" Target="../slideLayouts/slideLayout31.xml"/><Relationship Id="rId5" Type="http://schemas.openxmlformats.org/officeDocument/2006/relationships/tags" Target="../tags/tag441.xml"/><Relationship Id="rId4" Type="http://schemas.openxmlformats.org/officeDocument/2006/relationships/tags" Target="../tags/tag440.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444.xml"/><Relationship Id="rId7" Type="http://schemas.openxmlformats.org/officeDocument/2006/relationships/image" Target="../media/image33.png"/><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image" Target="../media/image32.png"/><Relationship Id="rId5" Type="http://schemas.openxmlformats.org/officeDocument/2006/relationships/slideLayout" Target="../slideLayouts/slideLayout31.xml"/><Relationship Id="rId4" Type="http://schemas.openxmlformats.org/officeDocument/2006/relationships/tags" Target="../tags/tag445.xml"/><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p:nvPr>
            <p:custDataLst>
              <p:tags r:id="rId2"/>
            </p:custDataLst>
          </p:nvPr>
        </p:nvSpPr>
        <p:spPr>
          <a:xfrm>
            <a:off x="626867" y="6246347"/>
            <a:ext cx="1344294" cy="165100"/>
          </a:xfrm>
          <a:prstGeom prst="rect">
            <a:avLst/>
          </a:prstGeom>
        </p:spPr>
        <p:txBody>
          <a:bodyPr vert="horz" wrap="square" lIns="0" tIns="0" rIns="0" bIns="0"/>
          <a:lstStyle/>
          <a:p>
            <a:pPr algn="l" rtl="0" eaLnBrk="0">
              <a:lnSpc>
                <a:spcPct val="83000"/>
              </a:lnSpc>
            </a:pPr>
            <a:r>
              <a:rPr lang="zh-CN" altLang="en-US" sz="100" dirty="0"/>
              <a:t>汇报人</a:t>
            </a:r>
            <a:r>
              <a:rPr lang="en-US" altLang="zh-CN" sz="100" dirty="0"/>
              <a:t>: ^_^</a:t>
            </a:r>
          </a:p>
        </p:txBody>
      </p:sp>
      <p:pic>
        <p:nvPicPr>
          <p:cNvPr id="4" name="picture 4"/>
          <p:cNvPicPr>
            <a:picLocks noChangeAspect="1"/>
          </p:cNvPicPr>
          <p:nvPr>
            <p:custDataLst>
              <p:tags r:id="rId3"/>
            </p:custDataLst>
          </p:nvPr>
        </p:nvPicPr>
        <p:blipFill>
          <a:blip r:embed="rId7"/>
          <a:stretch>
            <a:fillRect/>
          </a:stretch>
        </p:blipFill>
        <p:spPr>
          <a:xfrm rot="21600000">
            <a:off x="0" y="0"/>
            <a:ext cx="12192000" cy="6858000"/>
          </a:xfrm>
          <a:prstGeom prst="rect">
            <a:avLst/>
          </a:prstGeom>
        </p:spPr>
      </p:pic>
      <p:sp>
        <p:nvSpPr>
          <p:cNvPr id="3" name="文本框 2"/>
          <p:cNvSpPr txBox="1"/>
          <p:nvPr>
            <p:custDataLst>
              <p:tags r:id="rId4"/>
            </p:custDataLst>
          </p:nvPr>
        </p:nvSpPr>
        <p:spPr>
          <a:xfrm>
            <a:off x="7296317" y="2459490"/>
            <a:ext cx="4895683" cy="1609480"/>
          </a:xfrm>
          <a:prstGeom prst="rect">
            <a:avLst/>
          </a:prstGeom>
          <a:noFill/>
        </p:spPr>
        <p:txBody>
          <a:bodyPr wrap="square" rtlCol="0">
            <a:spAutoFit/>
          </a:bodyPr>
          <a:lstStyle/>
          <a:p>
            <a:pPr lvl="0" algn="ctr">
              <a:lnSpc>
                <a:spcPct val="130000"/>
              </a:lnSpc>
              <a:spcBef>
                <a:spcPts val="0"/>
              </a:spcBef>
              <a:spcAft>
                <a:spcPts val="0"/>
              </a:spcAft>
              <a:buClrTx/>
              <a:buSzTx/>
              <a:buFontTx/>
            </a:pPr>
            <a:r>
              <a:rPr lang="zh-CN" altLang="en-US" sz="4000" b="1" dirty="0">
                <a:sym typeface="+mn-ea"/>
              </a:rPr>
              <a:t>大模型数字人系统</a:t>
            </a:r>
            <a:endParaRPr lang="en-US" altLang="zh-CN" sz="4000" b="1" dirty="0">
              <a:sym typeface="+mn-ea"/>
            </a:endParaRPr>
          </a:p>
          <a:p>
            <a:pPr lvl="0" algn="ctr">
              <a:lnSpc>
                <a:spcPct val="130000"/>
              </a:lnSpc>
              <a:spcBef>
                <a:spcPts val="0"/>
              </a:spcBef>
              <a:spcAft>
                <a:spcPts val="0"/>
              </a:spcAft>
              <a:buClrTx/>
              <a:buSzTx/>
              <a:buFontTx/>
            </a:pPr>
            <a:r>
              <a:rPr lang="zh-CN" altLang="en-US" sz="4000" b="1" dirty="0">
                <a:sym typeface="+mn-ea"/>
              </a:rPr>
              <a:t>操作培训</a:t>
            </a:r>
            <a:endParaRPr lang="zh-CN" altLang="en-US" sz="4000" b="1" dirty="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E66A2-1150-C840-B477-7AA5051018B9}"/>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04D7E63F-DF91-A1A0-5C18-1297745EB1CF}"/>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AF38C153-601A-8154-C0E0-1130F7146457}"/>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2</a:t>
            </a:r>
            <a:r>
              <a:rPr lang="zh-CN" altLang="en-US" sz="1600" b="1" dirty="0">
                <a:solidFill>
                  <a:srgbClr val="FFFFFF"/>
                </a:solidFill>
                <a:latin typeface="+mn-ea"/>
                <a:cs typeface="+mn-ea"/>
                <a:sym typeface="+mn-ea"/>
              </a:rPr>
              <a:t>、部署并启动</a:t>
            </a:r>
            <a:endParaRPr lang="en-US" altLang="zh-CN" sz="1600" b="1" dirty="0">
              <a:solidFill>
                <a:srgbClr val="FFFFFF"/>
              </a:solidFill>
              <a:latin typeface="+mn-ea"/>
              <a:cs typeface="+mn-ea"/>
              <a:sym typeface="+mn-ea"/>
            </a:endParaRPr>
          </a:p>
          <a:p>
            <a:pPr algn="ctr">
              <a:spcBef>
                <a:spcPct val="0"/>
              </a:spcBef>
              <a:spcAft>
                <a:spcPct val="0"/>
              </a:spcAft>
            </a:pPr>
            <a:r>
              <a:rPr lang="en-US" altLang="zh-CN" sz="1600" b="1" dirty="0">
                <a:solidFill>
                  <a:srgbClr val="FFFFFF"/>
                </a:solidFill>
                <a:latin typeface="+mn-ea"/>
                <a:cs typeface="+mn-ea"/>
                <a:sym typeface="+mn-ea"/>
              </a:rPr>
              <a:t>LM-Studio</a:t>
            </a:r>
            <a:endParaRPr lang="zh-CN" altLang="en-US" b="1" dirty="0">
              <a:solidFill>
                <a:srgbClr val="FFFFFF"/>
              </a:solidFill>
              <a:latin typeface="+mn-ea"/>
              <a:cs typeface="+mn-ea"/>
              <a:sym typeface="+mn-ea"/>
            </a:endParaRPr>
          </a:p>
        </p:txBody>
      </p:sp>
      <p:pic>
        <p:nvPicPr>
          <p:cNvPr id="2" name="图片 1" descr="电脑萤幕的截图&#10;&#10;描述已自动生成">
            <a:extLst>
              <a:ext uri="{FF2B5EF4-FFF2-40B4-BE49-F238E27FC236}">
                <a16:creationId xmlns:a16="http://schemas.microsoft.com/office/drawing/2014/main" id="{82644ED1-2689-3B66-FA62-F78B730FF814}"/>
              </a:ext>
            </a:extLst>
          </p:cNvPr>
          <p:cNvPicPr>
            <a:picLocks noChangeAspect="1"/>
          </p:cNvPicPr>
          <p:nvPr/>
        </p:nvPicPr>
        <p:blipFill>
          <a:blip r:embed="rId6"/>
          <a:stretch>
            <a:fillRect/>
          </a:stretch>
        </p:blipFill>
        <p:spPr>
          <a:xfrm>
            <a:off x="760703" y="2296167"/>
            <a:ext cx="5274310" cy="2548890"/>
          </a:xfrm>
          <a:prstGeom prst="rect">
            <a:avLst/>
          </a:prstGeom>
        </p:spPr>
      </p:pic>
      <p:sp>
        <p:nvSpPr>
          <p:cNvPr id="4" name="矩形 3">
            <a:extLst>
              <a:ext uri="{FF2B5EF4-FFF2-40B4-BE49-F238E27FC236}">
                <a16:creationId xmlns:a16="http://schemas.microsoft.com/office/drawing/2014/main" id="{05B2C874-4526-03CA-F59C-DF4F26B6631E}"/>
              </a:ext>
            </a:extLst>
          </p:cNvPr>
          <p:cNvSpPr/>
          <p:nvPr>
            <p:custDataLst>
              <p:tags r:id="rId4"/>
            </p:custDataLst>
          </p:nvPr>
        </p:nvSpPr>
        <p:spPr>
          <a:xfrm>
            <a:off x="3541395" y="5626217"/>
            <a:ext cx="5106670"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zh-CN" sz="1400" b="1" dirty="0">
                <a:solidFill>
                  <a:schemeClr val="tx1">
                    <a:lumMod val="85000"/>
                    <a:lumOff val="15000"/>
                  </a:schemeClr>
                </a:solidFill>
                <a:latin typeface="+mn-ea"/>
                <a:cs typeface="+mn-ea"/>
              </a:rPr>
              <a:t>LM-Studio </a:t>
            </a:r>
            <a:r>
              <a:rPr lang="zh-CN" altLang="en-US" sz="1400" b="1" dirty="0">
                <a:solidFill>
                  <a:schemeClr val="tx1">
                    <a:lumMod val="85000"/>
                    <a:lumOff val="15000"/>
                  </a:schemeClr>
                </a:solidFill>
                <a:latin typeface="+mn-ea"/>
                <a:cs typeface="+mn-ea"/>
              </a:rPr>
              <a:t>用于提供大模型文本对话服务</a:t>
            </a:r>
            <a:endParaRPr lang="en-US" altLang="zh-CN" sz="1400" b="1" dirty="0">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pic>
        <p:nvPicPr>
          <p:cNvPr id="5" name="图片 4" descr="图形用户界面, 文本&#10;&#10;AI 生成的内容可能不正确。">
            <a:extLst>
              <a:ext uri="{FF2B5EF4-FFF2-40B4-BE49-F238E27FC236}">
                <a16:creationId xmlns:a16="http://schemas.microsoft.com/office/drawing/2014/main" id="{998C844F-9C6E-360E-4FE1-00C28341EF7F}"/>
              </a:ext>
            </a:extLst>
          </p:cNvPr>
          <p:cNvPicPr>
            <a:picLocks noChangeAspect="1"/>
          </p:cNvPicPr>
          <p:nvPr/>
        </p:nvPicPr>
        <p:blipFill>
          <a:blip r:embed="rId7"/>
          <a:stretch>
            <a:fillRect/>
          </a:stretch>
        </p:blipFill>
        <p:spPr>
          <a:xfrm>
            <a:off x="6094730" y="1795613"/>
            <a:ext cx="5656297" cy="3549997"/>
          </a:xfrm>
          <a:prstGeom prst="rect">
            <a:avLst/>
          </a:prstGeom>
        </p:spPr>
      </p:pic>
    </p:spTree>
    <p:custDataLst>
      <p:tags r:id="rId1"/>
    </p:custDataLst>
    <p:extLst>
      <p:ext uri="{BB962C8B-B14F-4D97-AF65-F5344CB8AC3E}">
        <p14:creationId xmlns:p14="http://schemas.microsoft.com/office/powerpoint/2010/main" val="2769794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92DB0-3763-28EE-F0CB-819F37693EF2}"/>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15B04C4B-7595-DD7C-5C60-3DA4B61BE3D9}"/>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C8A1FDD3-55D8-8D46-BC8D-8C251D96CF7C}"/>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3</a:t>
            </a:r>
            <a:r>
              <a:rPr lang="zh-CN" altLang="en-US" sz="1600" b="1" dirty="0">
                <a:solidFill>
                  <a:srgbClr val="FFFFFF"/>
                </a:solidFill>
                <a:latin typeface="+mn-ea"/>
                <a:cs typeface="+mn-ea"/>
                <a:sym typeface="+mn-ea"/>
              </a:rPr>
              <a:t>、部署并启动</a:t>
            </a:r>
            <a:r>
              <a:rPr lang="en-US" altLang="zh-CN" sz="1600" b="1" dirty="0" err="1">
                <a:solidFill>
                  <a:srgbClr val="FFFFFF"/>
                </a:solidFill>
                <a:latin typeface="+mn-ea"/>
                <a:cs typeface="+mn-ea"/>
                <a:sym typeface="+mn-ea"/>
              </a:rPr>
              <a:t>AnythingLLM</a:t>
            </a:r>
            <a:endParaRPr lang="zh-CN" altLang="en-US" b="1" dirty="0">
              <a:solidFill>
                <a:srgbClr val="FFFFFF"/>
              </a:solidFill>
              <a:latin typeface="+mn-ea"/>
              <a:cs typeface="+mn-ea"/>
              <a:sym typeface="+mn-ea"/>
            </a:endParaRPr>
          </a:p>
        </p:txBody>
      </p:sp>
      <p:pic>
        <p:nvPicPr>
          <p:cNvPr id="6" name="图片 5" descr="黑色的手机截图&#10;&#10;AI 生成的内容可能不正确。">
            <a:extLst>
              <a:ext uri="{FF2B5EF4-FFF2-40B4-BE49-F238E27FC236}">
                <a16:creationId xmlns:a16="http://schemas.microsoft.com/office/drawing/2014/main" id="{6AC7C79C-3928-79D4-1301-C4C08AB62FAE}"/>
              </a:ext>
            </a:extLst>
          </p:cNvPr>
          <p:cNvPicPr>
            <a:picLocks noChangeAspect="1"/>
          </p:cNvPicPr>
          <p:nvPr/>
        </p:nvPicPr>
        <p:blipFill>
          <a:blip r:embed="rId6"/>
          <a:stretch>
            <a:fillRect/>
          </a:stretch>
        </p:blipFill>
        <p:spPr>
          <a:xfrm>
            <a:off x="694690" y="2311960"/>
            <a:ext cx="5274310" cy="2761615"/>
          </a:xfrm>
          <a:prstGeom prst="rect">
            <a:avLst/>
          </a:prstGeom>
        </p:spPr>
      </p:pic>
      <p:pic>
        <p:nvPicPr>
          <p:cNvPr id="8" name="图片 7" descr="图形用户界面, 文本, 应用程序, Teams&#10;&#10;描述已自动生成">
            <a:extLst>
              <a:ext uri="{FF2B5EF4-FFF2-40B4-BE49-F238E27FC236}">
                <a16:creationId xmlns:a16="http://schemas.microsoft.com/office/drawing/2014/main" id="{BA17A14E-A7C6-4346-8F45-91885161DA67}"/>
              </a:ext>
            </a:extLst>
          </p:cNvPr>
          <p:cNvPicPr>
            <a:picLocks noChangeAspect="1"/>
          </p:cNvPicPr>
          <p:nvPr/>
        </p:nvPicPr>
        <p:blipFill>
          <a:blip r:embed="rId7"/>
          <a:stretch>
            <a:fillRect/>
          </a:stretch>
        </p:blipFill>
        <p:spPr>
          <a:xfrm>
            <a:off x="6342722" y="2211313"/>
            <a:ext cx="5274310" cy="2962910"/>
          </a:xfrm>
          <a:prstGeom prst="rect">
            <a:avLst/>
          </a:prstGeom>
        </p:spPr>
      </p:pic>
      <p:sp>
        <p:nvSpPr>
          <p:cNvPr id="9" name="矩形 8">
            <a:extLst>
              <a:ext uri="{FF2B5EF4-FFF2-40B4-BE49-F238E27FC236}">
                <a16:creationId xmlns:a16="http://schemas.microsoft.com/office/drawing/2014/main" id="{3CEBAB4D-86DA-8C0B-7636-22FC075A7AC1}"/>
              </a:ext>
            </a:extLst>
          </p:cNvPr>
          <p:cNvSpPr/>
          <p:nvPr>
            <p:custDataLst>
              <p:tags r:id="rId4"/>
            </p:custDataLst>
          </p:nvPr>
        </p:nvSpPr>
        <p:spPr>
          <a:xfrm>
            <a:off x="2037080" y="5627256"/>
            <a:ext cx="8115300"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zh-CN" sz="1400" b="1" dirty="0" err="1">
                <a:solidFill>
                  <a:schemeClr val="tx1">
                    <a:lumMod val="85000"/>
                    <a:lumOff val="15000"/>
                  </a:schemeClr>
                </a:solidFill>
                <a:latin typeface="+mn-ea"/>
                <a:cs typeface="+mn-ea"/>
              </a:rPr>
              <a:t>AnythingLLM</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用于提供知识库、知识向量化等服务，是对</a:t>
            </a:r>
            <a:r>
              <a:rPr lang="en-US" altLang="zh-CN" sz="1400" b="1" dirty="0">
                <a:solidFill>
                  <a:schemeClr val="tx1">
                    <a:lumMod val="85000"/>
                    <a:lumOff val="15000"/>
                  </a:schemeClr>
                </a:solidFill>
                <a:latin typeface="+mn-ea"/>
                <a:cs typeface="+mn-ea"/>
              </a:rPr>
              <a:t>LM-Studio</a:t>
            </a:r>
            <a:r>
              <a:rPr lang="zh-CN" altLang="en-US" sz="1400" b="1" dirty="0">
                <a:solidFill>
                  <a:schemeClr val="tx1">
                    <a:lumMod val="85000"/>
                    <a:lumOff val="15000"/>
                  </a:schemeClr>
                </a:solidFill>
                <a:latin typeface="+mn-ea"/>
                <a:cs typeface="+mn-ea"/>
              </a:rPr>
              <a:t>的再次封装</a:t>
            </a:r>
            <a:endParaRPr lang="en-US" altLang="zh-CN" sz="1400" b="1" dirty="0">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spTree>
    <p:custDataLst>
      <p:tags r:id="rId1"/>
    </p:custDataLst>
    <p:extLst>
      <p:ext uri="{BB962C8B-B14F-4D97-AF65-F5344CB8AC3E}">
        <p14:creationId xmlns:p14="http://schemas.microsoft.com/office/powerpoint/2010/main" val="3653668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534E5-A2F8-C1B0-7775-1F6FE6A570F5}"/>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E0894B9B-6F59-BDF4-81E3-7AC5D2422E04}"/>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C4C12464-AC9D-D336-7F9F-1F49163F0BA3}"/>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4</a:t>
            </a:r>
            <a:r>
              <a:rPr lang="zh-CN" altLang="en-US" sz="1600" b="1" dirty="0">
                <a:solidFill>
                  <a:srgbClr val="FFFFFF"/>
                </a:solidFill>
                <a:latin typeface="+mn-ea"/>
                <a:cs typeface="+mn-ea"/>
                <a:sym typeface="+mn-ea"/>
              </a:rPr>
              <a:t>、部署并启动</a:t>
            </a:r>
            <a:endParaRPr lang="en-US" altLang="zh-CN" sz="1600" b="1" dirty="0">
              <a:solidFill>
                <a:srgbClr val="FFFFFF"/>
              </a:solidFill>
              <a:latin typeface="+mn-ea"/>
              <a:cs typeface="+mn-ea"/>
              <a:sym typeface="+mn-ea"/>
            </a:endParaRPr>
          </a:p>
          <a:p>
            <a:pPr algn="ctr">
              <a:spcBef>
                <a:spcPct val="0"/>
              </a:spcBef>
              <a:spcAft>
                <a:spcPct val="0"/>
              </a:spcAft>
            </a:pPr>
            <a:r>
              <a:rPr lang="en-US" altLang="zh-CN" b="1" dirty="0" err="1">
                <a:solidFill>
                  <a:srgbClr val="FFFFFF"/>
                </a:solidFill>
                <a:latin typeface="+mn-ea"/>
                <a:cs typeface="+mn-ea"/>
                <a:sym typeface="+mn-ea"/>
              </a:rPr>
              <a:t>Ollama</a:t>
            </a:r>
            <a:endParaRPr lang="zh-CN" altLang="en-US" b="1" dirty="0">
              <a:solidFill>
                <a:srgbClr val="FFFFFF"/>
              </a:solidFill>
              <a:latin typeface="+mn-ea"/>
              <a:cs typeface="+mn-ea"/>
              <a:sym typeface="+mn-ea"/>
            </a:endParaRPr>
          </a:p>
        </p:txBody>
      </p:sp>
      <p:sp>
        <p:nvSpPr>
          <p:cNvPr id="2" name="矩形 1">
            <a:extLst>
              <a:ext uri="{FF2B5EF4-FFF2-40B4-BE49-F238E27FC236}">
                <a16:creationId xmlns:a16="http://schemas.microsoft.com/office/drawing/2014/main" id="{1A095D7D-3893-3041-5C5E-3CDB84263873}"/>
              </a:ext>
            </a:extLst>
          </p:cNvPr>
          <p:cNvSpPr/>
          <p:nvPr>
            <p:custDataLst>
              <p:tags r:id="rId4"/>
            </p:custDataLst>
          </p:nvPr>
        </p:nvSpPr>
        <p:spPr>
          <a:xfrm>
            <a:off x="3541395" y="5626217"/>
            <a:ext cx="5106670"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zh-CN" sz="1400" b="1" dirty="0" err="1">
                <a:solidFill>
                  <a:schemeClr val="tx1">
                    <a:lumMod val="85000"/>
                    <a:lumOff val="15000"/>
                  </a:schemeClr>
                </a:solidFill>
                <a:latin typeface="+mn-ea"/>
                <a:cs typeface="+mn-ea"/>
              </a:rPr>
              <a:t>Ollama</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用于提供向量化模型接口服务，作用类似于</a:t>
            </a:r>
            <a:r>
              <a:rPr lang="en-US" altLang="zh-CN" sz="1400" b="1" dirty="0">
                <a:solidFill>
                  <a:schemeClr val="tx1">
                    <a:lumMod val="85000"/>
                    <a:lumOff val="15000"/>
                  </a:schemeClr>
                </a:solidFill>
                <a:latin typeface="+mn-ea"/>
                <a:cs typeface="+mn-ea"/>
              </a:rPr>
              <a:t>LM-Studio</a:t>
            </a: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pic>
        <p:nvPicPr>
          <p:cNvPr id="6" name="图片 5" descr="文本&#10;&#10;描述已自动生成">
            <a:extLst>
              <a:ext uri="{FF2B5EF4-FFF2-40B4-BE49-F238E27FC236}">
                <a16:creationId xmlns:a16="http://schemas.microsoft.com/office/drawing/2014/main" id="{A0B03CD0-1D6E-5EE1-4851-C0B84844F82A}"/>
              </a:ext>
            </a:extLst>
          </p:cNvPr>
          <p:cNvPicPr>
            <a:picLocks noChangeAspect="1"/>
          </p:cNvPicPr>
          <p:nvPr/>
        </p:nvPicPr>
        <p:blipFill>
          <a:blip r:embed="rId6"/>
          <a:stretch>
            <a:fillRect/>
          </a:stretch>
        </p:blipFill>
        <p:spPr>
          <a:xfrm>
            <a:off x="902653" y="1924367"/>
            <a:ext cx="4443095" cy="3009265"/>
          </a:xfrm>
          <a:prstGeom prst="rect">
            <a:avLst/>
          </a:prstGeom>
        </p:spPr>
      </p:pic>
      <p:pic>
        <p:nvPicPr>
          <p:cNvPr id="8" name="图片 7" descr="图形用户界面, 文本, 应用程序, 电子邮件&#10;&#10;描述已自动生成">
            <a:extLst>
              <a:ext uri="{FF2B5EF4-FFF2-40B4-BE49-F238E27FC236}">
                <a16:creationId xmlns:a16="http://schemas.microsoft.com/office/drawing/2014/main" id="{6097F27E-53E5-DED8-4851-C7EFED8340E4}"/>
              </a:ext>
            </a:extLst>
          </p:cNvPr>
          <p:cNvPicPr>
            <a:picLocks noChangeAspect="1"/>
          </p:cNvPicPr>
          <p:nvPr/>
        </p:nvPicPr>
        <p:blipFill>
          <a:blip r:embed="rId7"/>
          <a:stretch>
            <a:fillRect/>
          </a:stretch>
        </p:blipFill>
        <p:spPr>
          <a:xfrm>
            <a:off x="5574158" y="1833528"/>
            <a:ext cx="5920612" cy="3172011"/>
          </a:xfrm>
          <a:prstGeom prst="rect">
            <a:avLst/>
          </a:prstGeom>
        </p:spPr>
      </p:pic>
    </p:spTree>
    <p:custDataLst>
      <p:tags r:id="rId1"/>
    </p:custDataLst>
    <p:extLst>
      <p:ext uri="{BB962C8B-B14F-4D97-AF65-F5344CB8AC3E}">
        <p14:creationId xmlns:p14="http://schemas.microsoft.com/office/powerpoint/2010/main" val="4127537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D59B5-A27B-B307-93E5-4F13145B3D61}"/>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7F175A0A-42B5-E27C-D4F9-B11529D2E474}"/>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685AD7D9-0663-6AC9-E8A9-81F01337937D}"/>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5</a:t>
            </a:r>
            <a:r>
              <a:rPr lang="zh-CN" altLang="en-US" sz="1600" b="1" dirty="0">
                <a:solidFill>
                  <a:srgbClr val="FFFFFF"/>
                </a:solidFill>
                <a:latin typeface="+mn-ea"/>
                <a:cs typeface="+mn-ea"/>
                <a:sym typeface="+mn-ea"/>
              </a:rPr>
              <a:t>、配置大模型</a:t>
            </a:r>
            <a:endParaRPr lang="en-US" altLang="zh-CN" sz="1600" b="1" dirty="0">
              <a:solidFill>
                <a:srgbClr val="FFFFFF"/>
              </a:solidFill>
              <a:latin typeface="+mn-ea"/>
              <a:cs typeface="+mn-ea"/>
              <a:sym typeface="+mn-ea"/>
            </a:endParaRPr>
          </a:p>
          <a:p>
            <a:pPr algn="ctr">
              <a:spcBef>
                <a:spcPct val="0"/>
              </a:spcBef>
              <a:spcAft>
                <a:spcPct val="0"/>
              </a:spcAft>
            </a:pPr>
            <a:r>
              <a:rPr lang="zh-CN" altLang="en-US" sz="1600" b="1" dirty="0">
                <a:solidFill>
                  <a:srgbClr val="FFFFFF"/>
                </a:solidFill>
                <a:latin typeface="+mn-ea"/>
                <a:cs typeface="+mn-ea"/>
                <a:sym typeface="+mn-ea"/>
              </a:rPr>
              <a:t>后端调用</a:t>
            </a:r>
            <a:endParaRPr lang="zh-CN" altLang="en-US" b="1" dirty="0">
              <a:solidFill>
                <a:srgbClr val="FFFFFF"/>
              </a:solidFill>
              <a:latin typeface="+mn-ea"/>
              <a:cs typeface="+mn-ea"/>
              <a:sym typeface="+mn-ea"/>
            </a:endParaRPr>
          </a:p>
        </p:txBody>
      </p:sp>
      <p:sp>
        <p:nvSpPr>
          <p:cNvPr id="2" name="矩形 1">
            <a:extLst>
              <a:ext uri="{FF2B5EF4-FFF2-40B4-BE49-F238E27FC236}">
                <a16:creationId xmlns:a16="http://schemas.microsoft.com/office/drawing/2014/main" id="{8050A4AD-EF4C-883E-A693-7F640AC5E113}"/>
              </a:ext>
            </a:extLst>
          </p:cNvPr>
          <p:cNvSpPr/>
          <p:nvPr>
            <p:custDataLst>
              <p:tags r:id="rId4"/>
            </p:custDataLst>
          </p:nvPr>
        </p:nvSpPr>
        <p:spPr>
          <a:xfrm>
            <a:off x="3541395" y="5626217"/>
            <a:ext cx="5106670"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将 </a:t>
            </a:r>
            <a:r>
              <a:rPr lang="en-US" altLang="zh-CN" sz="1400" b="1" dirty="0">
                <a:solidFill>
                  <a:schemeClr val="tx1">
                    <a:lumMod val="85000"/>
                    <a:lumOff val="15000"/>
                  </a:schemeClr>
                </a:solidFill>
                <a:latin typeface="+mn-ea"/>
                <a:cs typeface="+mn-ea"/>
              </a:rPr>
              <a:t>Web </a:t>
            </a:r>
            <a:r>
              <a:rPr lang="zh-CN" altLang="en-US" sz="1400" b="1" dirty="0">
                <a:solidFill>
                  <a:schemeClr val="tx1">
                    <a:lumMod val="85000"/>
                    <a:lumOff val="15000"/>
                  </a:schemeClr>
                </a:solidFill>
                <a:latin typeface="+mn-ea"/>
                <a:cs typeface="+mn-ea"/>
              </a:rPr>
              <a:t>后端服务连接到 </a:t>
            </a:r>
            <a:r>
              <a:rPr lang="en-US" altLang="zh-CN" sz="1400" b="1" dirty="0" err="1">
                <a:solidFill>
                  <a:schemeClr val="tx1">
                    <a:lumMod val="85000"/>
                    <a:lumOff val="15000"/>
                  </a:schemeClr>
                </a:solidFill>
                <a:latin typeface="+mn-ea"/>
                <a:cs typeface="+mn-ea"/>
              </a:rPr>
              <a:t>AnythingLLM</a:t>
            </a:r>
            <a:endParaRPr lang="en-US" altLang="zh-CN" sz="1400" b="1" dirty="0">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pic>
        <p:nvPicPr>
          <p:cNvPr id="4" name="图片 3" descr="图形用户界面, 应用程序&#10;&#10;描述已自动生成">
            <a:extLst>
              <a:ext uri="{FF2B5EF4-FFF2-40B4-BE49-F238E27FC236}">
                <a16:creationId xmlns:a16="http://schemas.microsoft.com/office/drawing/2014/main" id="{EBED702A-42A9-6382-ABBE-CEBD88A3683D}"/>
              </a:ext>
            </a:extLst>
          </p:cNvPr>
          <p:cNvPicPr>
            <a:picLocks noChangeAspect="1"/>
          </p:cNvPicPr>
          <p:nvPr/>
        </p:nvPicPr>
        <p:blipFill>
          <a:blip r:embed="rId6"/>
          <a:stretch>
            <a:fillRect/>
          </a:stretch>
        </p:blipFill>
        <p:spPr>
          <a:xfrm>
            <a:off x="694690" y="1879341"/>
            <a:ext cx="5700402" cy="2340967"/>
          </a:xfrm>
          <a:prstGeom prst="rect">
            <a:avLst/>
          </a:prstGeom>
        </p:spPr>
      </p:pic>
      <p:pic>
        <p:nvPicPr>
          <p:cNvPr id="5" name="图片 4" descr="文本&#10;&#10;描述已自动生成">
            <a:extLst>
              <a:ext uri="{FF2B5EF4-FFF2-40B4-BE49-F238E27FC236}">
                <a16:creationId xmlns:a16="http://schemas.microsoft.com/office/drawing/2014/main" id="{57E9B987-A442-6D7C-2028-B36C2F475731}"/>
              </a:ext>
            </a:extLst>
          </p:cNvPr>
          <p:cNvPicPr>
            <a:picLocks noChangeAspect="1"/>
          </p:cNvPicPr>
          <p:nvPr/>
        </p:nvPicPr>
        <p:blipFill>
          <a:blip r:embed="rId7"/>
          <a:stretch>
            <a:fillRect/>
          </a:stretch>
        </p:blipFill>
        <p:spPr>
          <a:xfrm>
            <a:off x="2922514" y="3043438"/>
            <a:ext cx="8697455" cy="2092164"/>
          </a:xfrm>
          <a:prstGeom prst="rect">
            <a:avLst/>
          </a:prstGeom>
        </p:spPr>
      </p:pic>
    </p:spTree>
    <p:custDataLst>
      <p:tags r:id="rId1"/>
    </p:custDataLst>
    <p:extLst>
      <p:ext uri="{BB962C8B-B14F-4D97-AF65-F5344CB8AC3E}">
        <p14:creationId xmlns:p14="http://schemas.microsoft.com/office/powerpoint/2010/main" val="3278923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0807D-25FD-2C9B-C47A-5F3F44F1F6D0}"/>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0D4FCA6F-1160-F692-8593-31C65E65437E}"/>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A44845DF-09AF-6FCD-E0B5-67065BA3D6F7}"/>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6</a:t>
            </a:r>
            <a:r>
              <a:rPr lang="zh-CN" altLang="en-US" sz="1600" b="1" dirty="0">
                <a:solidFill>
                  <a:srgbClr val="FFFFFF"/>
                </a:solidFill>
                <a:latin typeface="+mn-ea"/>
                <a:cs typeface="+mn-ea"/>
                <a:sym typeface="+mn-ea"/>
              </a:rPr>
              <a:t>、配置并启动</a:t>
            </a:r>
            <a:r>
              <a:rPr lang="en-US" altLang="zh-CN" sz="1600" b="1" dirty="0">
                <a:solidFill>
                  <a:srgbClr val="FFFFFF"/>
                </a:solidFill>
                <a:latin typeface="+mn-ea"/>
                <a:cs typeface="+mn-ea"/>
                <a:sym typeface="+mn-ea"/>
              </a:rPr>
              <a:t>GPT-</a:t>
            </a:r>
            <a:r>
              <a:rPr lang="en-US" altLang="zh-CN" sz="1600" b="1" dirty="0" err="1">
                <a:solidFill>
                  <a:srgbClr val="FFFFFF"/>
                </a:solidFill>
                <a:latin typeface="+mn-ea"/>
                <a:cs typeface="+mn-ea"/>
                <a:sym typeface="+mn-ea"/>
              </a:rPr>
              <a:t>SoVITS</a:t>
            </a:r>
            <a:endParaRPr lang="zh-CN" altLang="en-US" b="1" dirty="0">
              <a:solidFill>
                <a:srgbClr val="FFFFFF"/>
              </a:solidFill>
              <a:latin typeface="+mn-ea"/>
              <a:cs typeface="+mn-ea"/>
              <a:sym typeface="+mn-ea"/>
            </a:endParaRPr>
          </a:p>
        </p:txBody>
      </p:sp>
      <p:sp>
        <p:nvSpPr>
          <p:cNvPr id="2" name="矩形 1">
            <a:extLst>
              <a:ext uri="{FF2B5EF4-FFF2-40B4-BE49-F238E27FC236}">
                <a16:creationId xmlns:a16="http://schemas.microsoft.com/office/drawing/2014/main" id="{7C1AD3E8-59FF-A9DD-A570-8E9C8E9D15BA}"/>
              </a:ext>
            </a:extLst>
          </p:cNvPr>
          <p:cNvSpPr/>
          <p:nvPr>
            <p:custDataLst>
              <p:tags r:id="rId4"/>
            </p:custDataLst>
          </p:nvPr>
        </p:nvSpPr>
        <p:spPr>
          <a:xfrm>
            <a:off x="3541395" y="5626217"/>
            <a:ext cx="5233328"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en-US" altLang="zh-CN" sz="1400" b="1" dirty="0">
                <a:solidFill>
                  <a:schemeClr val="tx1">
                    <a:lumMod val="85000"/>
                    <a:lumOff val="15000"/>
                  </a:schemeClr>
                </a:solidFill>
                <a:latin typeface="+mn-ea"/>
                <a:cs typeface="+mn-ea"/>
              </a:rPr>
              <a:t>GPT-</a:t>
            </a:r>
            <a:r>
              <a:rPr lang="en-US" altLang="zh-CN" sz="1400" b="1" dirty="0" err="1">
                <a:solidFill>
                  <a:schemeClr val="tx1">
                    <a:lumMod val="85000"/>
                    <a:lumOff val="15000"/>
                  </a:schemeClr>
                </a:solidFill>
                <a:latin typeface="+mn-ea"/>
                <a:cs typeface="+mn-ea"/>
              </a:rPr>
              <a:t>SoVITS</a:t>
            </a:r>
            <a:r>
              <a:rPr lang="en-US" altLang="zh-CN" sz="1400" b="1" dirty="0">
                <a:solidFill>
                  <a:schemeClr val="tx1">
                    <a:lumMod val="85000"/>
                    <a:lumOff val="15000"/>
                  </a:schemeClr>
                </a:solidFill>
                <a:latin typeface="+mn-ea"/>
                <a:cs typeface="+mn-ea"/>
              </a:rPr>
              <a:t> </a:t>
            </a:r>
            <a:r>
              <a:rPr lang="zh-CN" altLang="en-US" sz="1400" b="1" dirty="0">
                <a:solidFill>
                  <a:schemeClr val="tx1">
                    <a:lumMod val="85000"/>
                    <a:lumOff val="15000"/>
                  </a:schemeClr>
                </a:solidFill>
                <a:latin typeface="+mn-ea"/>
                <a:cs typeface="+mn-ea"/>
              </a:rPr>
              <a:t>是一个高效的语音转换服务，用于生成数字人的语音</a:t>
            </a:r>
            <a:endParaRPr lang="en-US" altLang="zh-CN" sz="1400" b="1" dirty="0">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pic>
        <p:nvPicPr>
          <p:cNvPr id="4" name="图片 3" descr="图形用户界面, 应用程序&#10;&#10;描述已自动生成">
            <a:extLst>
              <a:ext uri="{FF2B5EF4-FFF2-40B4-BE49-F238E27FC236}">
                <a16:creationId xmlns:a16="http://schemas.microsoft.com/office/drawing/2014/main" id="{47A224EF-15DA-CD4E-BF3E-451AD657B9F2}"/>
              </a:ext>
            </a:extLst>
          </p:cNvPr>
          <p:cNvPicPr>
            <a:picLocks noChangeAspect="1"/>
          </p:cNvPicPr>
          <p:nvPr/>
        </p:nvPicPr>
        <p:blipFill>
          <a:blip r:embed="rId6"/>
          <a:stretch>
            <a:fillRect/>
          </a:stretch>
        </p:blipFill>
        <p:spPr>
          <a:xfrm>
            <a:off x="694690" y="2391068"/>
            <a:ext cx="6223840" cy="2197002"/>
          </a:xfrm>
          <a:prstGeom prst="rect">
            <a:avLst/>
          </a:prstGeom>
        </p:spPr>
      </p:pic>
      <p:pic>
        <p:nvPicPr>
          <p:cNvPr id="8" name="图片 7" descr="图形用户界面, 应用程序&#10;&#10;描述已自动生成">
            <a:extLst>
              <a:ext uri="{FF2B5EF4-FFF2-40B4-BE49-F238E27FC236}">
                <a16:creationId xmlns:a16="http://schemas.microsoft.com/office/drawing/2014/main" id="{4EFDAA7A-CC3D-C75E-C3C4-55C39DBC8883}"/>
              </a:ext>
            </a:extLst>
          </p:cNvPr>
          <p:cNvPicPr>
            <a:picLocks noChangeAspect="1"/>
          </p:cNvPicPr>
          <p:nvPr/>
        </p:nvPicPr>
        <p:blipFill>
          <a:blip r:embed="rId7"/>
          <a:stretch>
            <a:fillRect/>
          </a:stretch>
        </p:blipFill>
        <p:spPr>
          <a:xfrm>
            <a:off x="6220460" y="2351649"/>
            <a:ext cx="5274310" cy="2275840"/>
          </a:xfrm>
          <a:prstGeom prst="rect">
            <a:avLst/>
          </a:prstGeom>
        </p:spPr>
      </p:pic>
    </p:spTree>
    <p:custDataLst>
      <p:tags r:id="rId1"/>
    </p:custDataLst>
    <p:extLst>
      <p:ext uri="{BB962C8B-B14F-4D97-AF65-F5344CB8AC3E}">
        <p14:creationId xmlns:p14="http://schemas.microsoft.com/office/powerpoint/2010/main" val="1460062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4A0BD-E89F-4FDB-065D-383A2C315E84}"/>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9F440649-63C8-AF4F-D156-CF279FAEFC14}"/>
              </a:ext>
            </a:extLst>
          </p:cNvPr>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88BAE20E-1703-6454-A12F-65E457C6FC05}"/>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7</a:t>
            </a:r>
            <a:r>
              <a:rPr lang="zh-CN" altLang="en-US" sz="1600" b="1" dirty="0">
                <a:solidFill>
                  <a:srgbClr val="FFFFFF"/>
                </a:solidFill>
                <a:latin typeface="+mn-ea"/>
                <a:cs typeface="+mn-ea"/>
                <a:sym typeface="+mn-ea"/>
              </a:rPr>
              <a:t>、启动数字人</a:t>
            </a:r>
            <a:endParaRPr lang="en-US" altLang="zh-CN" sz="1600" b="1" dirty="0">
              <a:solidFill>
                <a:srgbClr val="FFFFFF"/>
              </a:solidFill>
              <a:latin typeface="+mn-ea"/>
              <a:cs typeface="+mn-ea"/>
              <a:sym typeface="+mn-ea"/>
            </a:endParaRPr>
          </a:p>
          <a:p>
            <a:pPr algn="ctr">
              <a:spcBef>
                <a:spcPct val="0"/>
              </a:spcBef>
              <a:spcAft>
                <a:spcPct val="0"/>
              </a:spcAft>
            </a:pPr>
            <a:r>
              <a:rPr lang="en-US" altLang="zh-CN" sz="1600" b="1" dirty="0">
                <a:latin typeface="+mn-ea"/>
                <a:cs typeface="+mn-ea"/>
                <a:sym typeface="+mn-ea"/>
              </a:rPr>
              <a:t>Web </a:t>
            </a:r>
            <a:r>
              <a:rPr lang="zh-CN" altLang="en-US" sz="1600" b="1" dirty="0">
                <a:latin typeface="+mn-ea"/>
                <a:cs typeface="+mn-ea"/>
                <a:sym typeface="+mn-ea"/>
              </a:rPr>
              <a:t>后端</a:t>
            </a:r>
            <a:endParaRPr lang="zh-CN" altLang="en-US" b="1" dirty="0">
              <a:solidFill>
                <a:srgbClr val="FFFFFF"/>
              </a:solidFill>
              <a:latin typeface="+mn-ea"/>
              <a:cs typeface="+mn-ea"/>
              <a:sym typeface="+mn-ea"/>
            </a:endParaRPr>
          </a:p>
        </p:txBody>
      </p:sp>
      <p:sp>
        <p:nvSpPr>
          <p:cNvPr id="2" name="矩形 1">
            <a:extLst>
              <a:ext uri="{FF2B5EF4-FFF2-40B4-BE49-F238E27FC236}">
                <a16:creationId xmlns:a16="http://schemas.microsoft.com/office/drawing/2014/main" id="{1F53F815-A782-7556-FF49-86ABA91BB72B}"/>
              </a:ext>
            </a:extLst>
          </p:cNvPr>
          <p:cNvSpPr/>
          <p:nvPr>
            <p:custDataLst>
              <p:tags r:id="rId4"/>
            </p:custDataLst>
          </p:nvPr>
        </p:nvSpPr>
        <p:spPr>
          <a:xfrm>
            <a:off x="3541395" y="5626217"/>
            <a:ext cx="5106670" cy="604311"/>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数字人后端提供视频合成、音频同步等服务</a:t>
            </a:r>
            <a:endParaRPr lang="en-US" altLang="zh-CN" sz="1400" b="1" dirty="0">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400" b="1" dirty="0">
                <a:solidFill>
                  <a:schemeClr val="tx1">
                    <a:lumMod val="85000"/>
                    <a:lumOff val="15000"/>
                  </a:schemeClr>
                </a:solidFill>
                <a:latin typeface="+mn-ea"/>
                <a:cs typeface="+mn-ea"/>
              </a:rPr>
              <a:t>本章节仅作简单介绍，详情请参阅使用手册等文档</a:t>
            </a:r>
          </a:p>
        </p:txBody>
      </p:sp>
      <p:pic>
        <p:nvPicPr>
          <p:cNvPr id="4" name="图片 3" descr="图形用户界面, 应用程序&#10;&#10;AI 生成的内容可能不正确。">
            <a:extLst>
              <a:ext uri="{FF2B5EF4-FFF2-40B4-BE49-F238E27FC236}">
                <a16:creationId xmlns:a16="http://schemas.microsoft.com/office/drawing/2014/main" id="{2A61CEF4-9A41-5A4C-0CC0-447C952B97A1}"/>
              </a:ext>
            </a:extLst>
          </p:cNvPr>
          <p:cNvPicPr>
            <a:picLocks noChangeAspect="1"/>
          </p:cNvPicPr>
          <p:nvPr/>
        </p:nvPicPr>
        <p:blipFill>
          <a:blip r:embed="rId6"/>
          <a:stretch>
            <a:fillRect/>
          </a:stretch>
        </p:blipFill>
        <p:spPr>
          <a:xfrm>
            <a:off x="1525634" y="2214294"/>
            <a:ext cx="6107354" cy="2429412"/>
          </a:xfrm>
          <a:prstGeom prst="rect">
            <a:avLst/>
          </a:prstGeom>
        </p:spPr>
      </p:pic>
      <p:pic>
        <p:nvPicPr>
          <p:cNvPr id="5" name="图片 4" descr="图形用户界面, 应用程序, Teams&#10;&#10;描述已自动生成">
            <a:extLst>
              <a:ext uri="{FF2B5EF4-FFF2-40B4-BE49-F238E27FC236}">
                <a16:creationId xmlns:a16="http://schemas.microsoft.com/office/drawing/2014/main" id="{7A622D44-C500-73B8-078F-11015D8B7FD8}"/>
              </a:ext>
            </a:extLst>
          </p:cNvPr>
          <p:cNvPicPr>
            <a:picLocks noChangeAspect="1"/>
          </p:cNvPicPr>
          <p:nvPr/>
        </p:nvPicPr>
        <p:blipFill>
          <a:blip r:embed="rId7"/>
          <a:stretch>
            <a:fillRect/>
          </a:stretch>
        </p:blipFill>
        <p:spPr>
          <a:xfrm>
            <a:off x="5489869" y="2058769"/>
            <a:ext cx="5274310" cy="2953385"/>
          </a:xfrm>
          <a:prstGeom prst="rect">
            <a:avLst/>
          </a:prstGeom>
        </p:spPr>
      </p:pic>
    </p:spTree>
    <p:custDataLst>
      <p:tags r:id="rId1"/>
    </p:custDataLst>
    <p:extLst>
      <p:ext uri="{BB962C8B-B14F-4D97-AF65-F5344CB8AC3E}">
        <p14:creationId xmlns:p14="http://schemas.microsoft.com/office/powerpoint/2010/main" val="2194475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690" y="676910"/>
            <a:ext cx="10800080" cy="535940"/>
          </a:xfrm>
        </p:spPr>
        <p:txBody>
          <a:bodyPr/>
          <a:lstStyle/>
          <a:p>
            <a:r>
              <a:rPr lang="en-US" altLang="zh-CN" dirty="0"/>
              <a:t>5</a:t>
            </a:r>
            <a:r>
              <a:rPr lang="zh-CN" altLang="en-US" dirty="0"/>
              <a:t>、模型微调</a:t>
            </a:r>
          </a:p>
        </p:txBody>
      </p:sp>
      <p:sp>
        <p:nvSpPr>
          <p:cNvPr id="2" name="矩形 1">
            <a:extLst>
              <a:ext uri="{FF2B5EF4-FFF2-40B4-BE49-F238E27FC236}">
                <a16:creationId xmlns:a16="http://schemas.microsoft.com/office/drawing/2014/main" id="{192DEC23-C0DE-779D-B251-F90A3202F57B}"/>
              </a:ext>
            </a:extLst>
          </p:cNvPr>
          <p:cNvSpPr/>
          <p:nvPr>
            <p:custDataLst>
              <p:tags r:id="rId3"/>
            </p:custDataLst>
          </p:nvPr>
        </p:nvSpPr>
        <p:spPr>
          <a:xfrm>
            <a:off x="694690" y="1405119"/>
            <a:ext cx="4378472" cy="4679157"/>
          </a:xfrm>
          <a:prstGeom prst="rect">
            <a:avLst/>
          </a:prstGeom>
          <a:noFill/>
        </p:spPr>
        <p:txBody>
          <a:bodyPr wrap="square" lIns="0" tIns="0" rIns="0" bIns="0" rtlCol="0" anchor="t" anchorCtr="0">
            <a:noAutofit/>
          </a:bodyPr>
          <a:lstStyle/>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大模型微调，也称为</a:t>
            </a:r>
            <a:r>
              <a:rPr lang="en-US" altLang="zh-CN" sz="1400" dirty="0">
                <a:solidFill>
                  <a:schemeClr val="tx1">
                    <a:lumMod val="85000"/>
                    <a:lumOff val="15000"/>
                  </a:schemeClr>
                </a:solidFill>
                <a:latin typeface="+mn-ea"/>
                <a:cs typeface="+mn-ea"/>
              </a:rPr>
              <a:t>Fine-tuning</a:t>
            </a:r>
            <a:r>
              <a:rPr lang="zh-CN" altLang="en-US" sz="1400" dirty="0">
                <a:solidFill>
                  <a:schemeClr val="tx1">
                    <a:lumMod val="85000"/>
                    <a:lumOff val="15000"/>
                  </a:schemeClr>
                </a:solidFill>
                <a:latin typeface="+mn-ea"/>
                <a:cs typeface="+mn-ea"/>
              </a:rPr>
              <a:t>，是指在已经预训练好的大型语言模型基础上使用特定的数据集进行进一步的训练，让模型适应特定任务或领域</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b="1" dirty="0">
                <a:solidFill>
                  <a:schemeClr val="tx1">
                    <a:lumMod val="85000"/>
                    <a:lumOff val="15000"/>
                  </a:schemeClr>
                </a:solidFill>
                <a:latin typeface="+mn-ea"/>
                <a:cs typeface="+mn-ea"/>
              </a:rPr>
              <a:t>不建议对大模型进行微调</a:t>
            </a:r>
            <a:r>
              <a:rPr lang="zh-CN" altLang="en-US" sz="1400" dirty="0">
                <a:solidFill>
                  <a:schemeClr val="tx1">
                    <a:lumMod val="85000"/>
                    <a:lumOff val="15000"/>
                  </a:schemeClr>
                </a:solidFill>
                <a:latin typeface="+mn-ea"/>
                <a:cs typeface="+mn-ea"/>
              </a:rPr>
              <a:t>。大模型微调需要大量高质量的训练数据作为支撑，不专业的微调行为会导致大模型</a:t>
            </a:r>
            <a:r>
              <a:rPr lang="zh-CN" altLang="en-US" sz="1400" b="1" dirty="0">
                <a:solidFill>
                  <a:schemeClr val="tx1">
                    <a:lumMod val="85000"/>
                    <a:lumOff val="15000"/>
                  </a:schemeClr>
                </a:solidFill>
                <a:latin typeface="+mn-ea"/>
                <a:cs typeface="+mn-ea"/>
              </a:rPr>
              <a:t>性能劣化</a:t>
            </a:r>
            <a:r>
              <a:rPr lang="zh-CN" altLang="en-US" sz="1400" dirty="0">
                <a:solidFill>
                  <a:schemeClr val="tx1">
                    <a:lumMod val="85000"/>
                    <a:lumOff val="15000"/>
                  </a:schemeClr>
                </a:solidFill>
                <a:latin typeface="+mn-ea"/>
                <a:cs typeface="+mn-ea"/>
              </a:rPr>
              <a:t>，可能导致包括但不限于如下情况：胡言乱语；幻觉；过于简短的回复；大量回复空话或套话等</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大模型微调仅支持</a:t>
            </a:r>
            <a:r>
              <a:rPr lang="en-US" altLang="zh-CN" sz="1400" dirty="0" err="1">
                <a:solidFill>
                  <a:schemeClr val="tx1">
                    <a:lumMod val="85000"/>
                    <a:lumOff val="15000"/>
                  </a:schemeClr>
                </a:solidFill>
                <a:latin typeface="+mn-ea"/>
                <a:cs typeface="+mn-ea"/>
              </a:rPr>
              <a:t>json</a:t>
            </a:r>
            <a:r>
              <a:rPr lang="zh-CN" altLang="en-US" sz="1400" dirty="0">
                <a:solidFill>
                  <a:schemeClr val="tx1">
                    <a:lumMod val="85000"/>
                    <a:lumOff val="15000"/>
                  </a:schemeClr>
                </a:solidFill>
                <a:latin typeface="+mn-ea"/>
                <a:cs typeface="+mn-ea"/>
              </a:rPr>
              <a:t>格式的微调数据集，请严格按照</a:t>
            </a:r>
            <a:r>
              <a:rPr lang="en-US" altLang="zh-CN" sz="1400" dirty="0" err="1">
                <a:solidFill>
                  <a:schemeClr val="tx1">
                    <a:lumMod val="85000"/>
                    <a:lumOff val="15000"/>
                  </a:schemeClr>
                </a:solidFill>
                <a:latin typeface="+mn-ea"/>
                <a:cs typeface="+mn-ea"/>
              </a:rPr>
              <a:t>Aipaca</a:t>
            </a:r>
            <a:r>
              <a:rPr lang="zh-CN" altLang="en-US" sz="1400" dirty="0">
                <a:solidFill>
                  <a:schemeClr val="tx1">
                    <a:lumMod val="85000"/>
                    <a:lumOff val="15000"/>
                  </a:schemeClr>
                </a:solidFill>
                <a:latin typeface="+mn-ea"/>
                <a:cs typeface="+mn-ea"/>
              </a:rPr>
              <a:t>格式（推荐）或</a:t>
            </a:r>
            <a:r>
              <a:rPr lang="en-US" altLang="zh-CN" sz="1400" dirty="0" err="1">
                <a:solidFill>
                  <a:schemeClr val="tx1">
                    <a:lumMod val="85000"/>
                    <a:lumOff val="15000"/>
                  </a:schemeClr>
                </a:solidFill>
                <a:latin typeface="+mn-ea"/>
                <a:cs typeface="+mn-ea"/>
              </a:rPr>
              <a:t>sharegpt</a:t>
            </a:r>
            <a:r>
              <a:rPr lang="zh-CN" altLang="en-US" sz="1400" dirty="0">
                <a:solidFill>
                  <a:schemeClr val="tx1">
                    <a:lumMod val="85000"/>
                    <a:lumOff val="15000"/>
                  </a:schemeClr>
                </a:solidFill>
                <a:latin typeface="+mn-ea"/>
                <a:cs typeface="+mn-ea"/>
              </a:rPr>
              <a:t>格式进行资料整理</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学习率、迭代数量等请根据训练数据情况自行探索</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大模型的训练具有随机性，根据硬件的情况和训练效果，一次训练约需要数小时至数天</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endParaRPr lang="zh-CN" altLang="en-US" sz="1400" dirty="0">
              <a:solidFill>
                <a:schemeClr val="tx1">
                  <a:lumMod val="85000"/>
                  <a:lumOff val="15000"/>
                </a:schemeClr>
              </a:solidFill>
              <a:latin typeface="+mn-ea"/>
              <a:cs typeface="+mn-ea"/>
            </a:endParaRPr>
          </a:p>
        </p:txBody>
      </p:sp>
      <p:pic>
        <p:nvPicPr>
          <p:cNvPr id="3" name="图片 2" descr="图形用户界面, 应用程序&#10;&#10;描述已自动生成">
            <a:extLst>
              <a:ext uri="{FF2B5EF4-FFF2-40B4-BE49-F238E27FC236}">
                <a16:creationId xmlns:a16="http://schemas.microsoft.com/office/drawing/2014/main" id="{488D5A06-BC70-0C8C-5D18-D7C23D54819C}"/>
              </a:ext>
            </a:extLst>
          </p:cNvPr>
          <p:cNvPicPr>
            <a:picLocks noChangeAspect="1"/>
          </p:cNvPicPr>
          <p:nvPr/>
        </p:nvPicPr>
        <p:blipFill>
          <a:blip r:embed="rId6"/>
          <a:srcRect r="40294"/>
          <a:stretch/>
        </p:blipFill>
        <p:spPr>
          <a:xfrm>
            <a:off x="5384361" y="1457733"/>
            <a:ext cx="6274240" cy="2081220"/>
          </a:xfrm>
          <a:prstGeom prst="rect">
            <a:avLst/>
          </a:prstGeom>
        </p:spPr>
      </p:pic>
      <p:pic>
        <p:nvPicPr>
          <p:cNvPr id="4" name="图片 3" descr="图形用户界面, 应用程序&#10;&#10;描述已自动生成">
            <a:extLst>
              <a:ext uri="{FF2B5EF4-FFF2-40B4-BE49-F238E27FC236}">
                <a16:creationId xmlns:a16="http://schemas.microsoft.com/office/drawing/2014/main" id="{B3DDA602-083E-253C-552D-8A69EC3EAAC7}"/>
              </a:ext>
            </a:extLst>
          </p:cNvPr>
          <p:cNvPicPr>
            <a:picLocks noChangeAspect="1"/>
          </p:cNvPicPr>
          <p:nvPr/>
        </p:nvPicPr>
        <p:blipFill>
          <a:blip r:embed="rId6"/>
          <a:srcRect l="60039"/>
          <a:stretch/>
        </p:blipFill>
        <p:spPr>
          <a:xfrm>
            <a:off x="6488398" y="3783837"/>
            <a:ext cx="4066166" cy="2015197"/>
          </a:xfrm>
          <a:prstGeom prst="rect">
            <a:avLst/>
          </a:prstGeom>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A6CCA-D464-C8F0-E69C-8C0E23A47E5C}"/>
            </a:ext>
          </a:extLst>
        </p:cNvPr>
        <p:cNvGrpSpPr/>
        <p:nvPr/>
      </p:nvGrpSpPr>
      <p:grpSpPr>
        <a:xfrm>
          <a:off x="0" y="0"/>
          <a:ext cx="0" cy="0"/>
          <a:chOff x="0" y="0"/>
          <a:chExt cx="0" cy="0"/>
        </a:xfrm>
      </p:grpSpPr>
      <p:sp>
        <p:nvSpPr>
          <p:cNvPr id="7" name="标题 6">
            <a:extLst>
              <a:ext uri="{FF2B5EF4-FFF2-40B4-BE49-F238E27FC236}">
                <a16:creationId xmlns:a16="http://schemas.microsoft.com/office/drawing/2014/main" id="{8B3DDB67-A601-7C17-9D53-DAB172BA4D21}"/>
              </a:ext>
            </a:extLst>
          </p:cNvPr>
          <p:cNvSpPr>
            <a:spLocks noGrp="1"/>
          </p:cNvSpPr>
          <p:nvPr>
            <p:ph type="title"/>
            <p:custDataLst>
              <p:tags r:id="rId2"/>
            </p:custDataLst>
          </p:nvPr>
        </p:nvSpPr>
        <p:spPr>
          <a:xfrm>
            <a:off x="694690" y="676910"/>
            <a:ext cx="10800080" cy="535940"/>
          </a:xfrm>
        </p:spPr>
        <p:txBody>
          <a:bodyPr/>
          <a:lstStyle/>
          <a:p>
            <a:r>
              <a:rPr lang="en-US" altLang="zh-CN" dirty="0"/>
              <a:t>6</a:t>
            </a:r>
            <a:r>
              <a:rPr lang="zh-CN" altLang="en-US" dirty="0"/>
              <a:t>、教学实践与应用</a:t>
            </a:r>
          </a:p>
        </p:txBody>
      </p:sp>
      <p:sp>
        <p:nvSpPr>
          <p:cNvPr id="5" name="图形 4">
            <a:extLst>
              <a:ext uri="{FF2B5EF4-FFF2-40B4-BE49-F238E27FC236}">
                <a16:creationId xmlns:a16="http://schemas.microsoft.com/office/drawing/2014/main" id="{A1ECD8EF-C19F-4342-F8A6-0039CFDCFC51}"/>
              </a:ext>
            </a:extLst>
          </p:cNvPr>
          <p:cNvSpPr/>
          <p:nvPr>
            <p:custDataLst>
              <p:tags r:id="rId3"/>
            </p:custDataLst>
          </p:nvPr>
        </p:nvSpPr>
        <p:spPr>
          <a:xfrm rot="2040000">
            <a:off x="1069536" y="4621473"/>
            <a:ext cx="582930" cy="581660"/>
          </a:xfrm>
          <a:custGeom>
            <a:avLst/>
            <a:gdLst>
              <a:gd name="connsiteX0" fmla="*/ 1707279 w 2419736"/>
              <a:gd name="connsiteY0" fmla="*/ 2415271 h 2415774"/>
              <a:gd name="connsiteX1" fmla="*/ 1211026 w 2419736"/>
              <a:gd name="connsiteY1" fmla="*/ 2314020 h 2415774"/>
              <a:gd name="connsiteX2" fmla="*/ 714012 w 2419736"/>
              <a:gd name="connsiteY2" fmla="*/ 2062465 h 2415774"/>
              <a:gd name="connsiteX3" fmla="*/ 245096 w 2419736"/>
              <a:gd name="connsiteY3" fmla="*/ 1701372 h 2415774"/>
              <a:gd name="connsiteX4" fmla="*/ 25449 w 2419736"/>
              <a:gd name="connsiteY4" fmla="*/ 1348947 h 2415774"/>
              <a:gd name="connsiteX5" fmla="*/ 53167 w 2419736"/>
              <a:gd name="connsiteY5" fmla="*/ 929180 h 2415774"/>
              <a:gd name="connsiteX6" fmla="*/ 346442 w 2419736"/>
              <a:gd name="connsiteY6" fmla="*/ 547513 h 2415774"/>
              <a:gd name="connsiteX7" fmla="*/ 1005477 w 2419736"/>
              <a:gd name="connsiteY7" fmla="*/ 147463 h 2415774"/>
              <a:gd name="connsiteX8" fmla="*/ 1411051 w 2419736"/>
              <a:gd name="connsiteY8" fmla="*/ 24972 h 2415774"/>
              <a:gd name="connsiteX9" fmla="*/ 1777859 w 2419736"/>
              <a:gd name="connsiteY9" fmla="*/ 9922 h 2415774"/>
              <a:gd name="connsiteX10" fmla="*/ 2035796 w 2419736"/>
              <a:gd name="connsiteY10" fmla="*/ 117174 h 2415774"/>
              <a:gd name="connsiteX11" fmla="*/ 2214866 w 2419736"/>
              <a:gd name="connsiteY11" fmla="*/ 344631 h 2415774"/>
              <a:gd name="connsiteX12" fmla="*/ 2389174 w 2419736"/>
              <a:gd name="connsiteY12" fmla="*/ 903177 h 2415774"/>
              <a:gd name="connsiteX13" fmla="*/ 2419558 w 2419736"/>
              <a:gd name="connsiteY13" fmla="*/ 1289511 h 2415774"/>
              <a:gd name="connsiteX14" fmla="*/ 2381458 w 2419736"/>
              <a:gd name="connsiteY14" fmla="*/ 1702801 h 2415774"/>
              <a:gd name="connsiteX15" fmla="*/ 2284684 w 2419736"/>
              <a:gd name="connsiteY15" fmla="*/ 2011411 h 2415774"/>
              <a:gd name="connsiteX16" fmla="*/ 1914352 w 2419736"/>
              <a:gd name="connsiteY16" fmla="*/ 2374980 h 2415774"/>
              <a:gd name="connsiteX17" fmla="*/ 1707279 w 2419736"/>
              <a:gd name="connsiteY17" fmla="*/ 2415271 h 2415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9736" h="2415774">
                <a:moveTo>
                  <a:pt x="1707279" y="2415271"/>
                </a:moveTo>
                <a:cubicBezTo>
                  <a:pt x="1511445" y="2413080"/>
                  <a:pt x="1359426" y="2371837"/>
                  <a:pt x="1211026" y="2314020"/>
                </a:cubicBezTo>
                <a:cubicBezTo>
                  <a:pt x="1037195" y="2246297"/>
                  <a:pt x="873270" y="2159429"/>
                  <a:pt x="714012" y="2062465"/>
                </a:cubicBezTo>
                <a:cubicBezTo>
                  <a:pt x="544276" y="1959118"/>
                  <a:pt x="382827" y="1845485"/>
                  <a:pt x="245096" y="1701372"/>
                </a:cubicBezTo>
                <a:cubicBezTo>
                  <a:pt x="147560" y="1599359"/>
                  <a:pt x="66693" y="1486012"/>
                  <a:pt x="25449" y="1348947"/>
                </a:cubicBezTo>
                <a:cubicBezTo>
                  <a:pt x="-17699" y="1206072"/>
                  <a:pt x="-4840" y="1065959"/>
                  <a:pt x="53167" y="929180"/>
                </a:cubicBezTo>
                <a:cubicBezTo>
                  <a:pt x="117842" y="776780"/>
                  <a:pt x="224617" y="656194"/>
                  <a:pt x="346442" y="547513"/>
                </a:cubicBezTo>
                <a:cubicBezTo>
                  <a:pt x="541704" y="373873"/>
                  <a:pt x="766209" y="248238"/>
                  <a:pt x="1005477" y="147463"/>
                </a:cubicBezTo>
                <a:cubicBezTo>
                  <a:pt x="1135645" y="91552"/>
                  <a:pt x="1271691" y="50461"/>
                  <a:pt x="1411051" y="24972"/>
                </a:cubicBezTo>
                <a:cubicBezTo>
                  <a:pt x="1532400" y="3636"/>
                  <a:pt x="1654510" y="-11128"/>
                  <a:pt x="1777859" y="9922"/>
                </a:cubicBezTo>
                <a:cubicBezTo>
                  <a:pt x="1872157" y="25924"/>
                  <a:pt x="1961882" y="53833"/>
                  <a:pt x="2035796" y="117174"/>
                </a:cubicBezTo>
                <a:cubicBezTo>
                  <a:pt x="2109262" y="181048"/>
                  <a:pt x="2170022" y="258220"/>
                  <a:pt x="2214866" y="344631"/>
                </a:cubicBezTo>
                <a:cubicBezTo>
                  <a:pt x="2308021" y="519891"/>
                  <a:pt x="2358313" y="708295"/>
                  <a:pt x="2389174" y="903177"/>
                </a:cubicBezTo>
                <a:cubicBezTo>
                  <a:pt x="2409367" y="1030964"/>
                  <a:pt x="2419520" y="1160133"/>
                  <a:pt x="2419558" y="1289511"/>
                </a:cubicBezTo>
                <a:cubicBezTo>
                  <a:pt x="2420387" y="1428185"/>
                  <a:pt x="2407624" y="1566612"/>
                  <a:pt x="2381458" y="1702801"/>
                </a:cubicBezTo>
                <a:cubicBezTo>
                  <a:pt x="2360408" y="1809671"/>
                  <a:pt x="2331928" y="1913589"/>
                  <a:pt x="2284684" y="2011411"/>
                </a:cubicBezTo>
                <a:cubicBezTo>
                  <a:pt x="2205055" y="2176479"/>
                  <a:pt x="2092470" y="2309829"/>
                  <a:pt x="1914352" y="2374980"/>
                </a:cubicBezTo>
                <a:cubicBezTo>
                  <a:pt x="1836723" y="2403650"/>
                  <a:pt x="1755761" y="2417462"/>
                  <a:pt x="1707279" y="2415271"/>
                </a:cubicBezTo>
                <a:close/>
              </a:path>
            </a:pathLst>
          </a:custGeom>
          <a:solidFill>
            <a:schemeClr val="accent1">
              <a:alpha val="23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6" name="图片 5">
            <a:extLst>
              <a:ext uri="{FF2B5EF4-FFF2-40B4-BE49-F238E27FC236}">
                <a16:creationId xmlns:a16="http://schemas.microsoft.com/office/drawing/2014/main" id="{4909F2D1-EC84-EF6C-4EFC-FBDA801D270F}"/>
              </a:ext>
            </a:extLst>
          </p:cNvPr>
          <p:cNvPicPr>
            <a:picLocks noChangeAspect="1"/>
          </p:cNvPicPr>
          <p:nvPr>
            <p:custDataLst>
              <p:tags r:id="rId4"/>
            </p:custDataLst>
          </p:nvPr>
        </p:nvPicPr>
        <p:blipFill>
          <a:blip r:embed="rId13" cstate="print">
            <a:extLst>
              <a:ext uri="{28A0092B-C50C-407E-A947-70E740481C1C}">
                <a14:useLocalDpi xmlns:a14="http://schemas.microsoft.com/office/drawing/2010/main" val="0"/>
              </a:ext>
            </a:extLst>
          </a:blip>
          <a:srcRect/>
          <a:stretch/>
        </p:blipFill>
        <p:spPr>
          <a:xfrm>
            <a:off x="694690" y="2090015"/>
            <a:ext cx="3680460" cy="2576146"/>
          </a:xfrm>
          <a:custGeom>
            <a:avLst/>
            <a:gdLst/>
            <a:ahLst/>
            <a:cxnLst>
              <a:cxn ang="3">
                <a:pos x="hc" y="t"/>
              </a:cxn>
              <a:cxn ang="cd2">
                <a:pos x="l" y="vc"/>
              </a:cxn>
              <a:cxn ang="cd4">
                <a:pos x="hc" y="b"/>
              </a:cxn>
              <a:cxn ang="0">
                <a:pos x="r" y="vc"/>
              </a:cxn>
            </a:cxnLst>
            <a:rect l="l" t="t" r="r" b="b"/>
            <a:pathLst>
              <a:path w="4935" h="4926">
                <a:moveTo>
                  <a:pt x="3391" y="0"/>
                </a:moveTo>
                <a:cubicBezTo>
                  <a:pt x="3469" y="1"/>
                  <a:pt x="3548" y="7"/>
                  <a:pt x="3626" y="21"/>
                </a:cubicBezTo>
                <a:cubicBezTo>
                  <a:pt x="3819" y="53"/>
                  <a:pt x="4002" y="110"/>
                  <a:pt x="4152" y="239"/>
                </a:cubicBezTo>
                <a:cubicBezTo>
                  <a:pt x="4302" y="370"/>
                  <a:pt x="4426" y="527"/>
                  <a:pt x="4517" y="703"/>
                </a:cubicBezTo>
                <a:cubicBezTo>
                  <a:pt x="4707" y="1061"/>
                  <a:pt x="4810" y="1445"/>
                  <a:pt x="4873" y="1842"/>
                </a:cubicBezTo>
                <a:cubicBezTo>
                  <a:pt x="4914" y="2103"/>
                  <a:pt x="4935" y="2366"/>
                  <a:pt x="4935" y="2630"/>
                </a:cubicBezTo>
                <a:cubicBezTo>
                  <a:pt x="4937" y="2913"/>
                  <a:pt x="4911" y="3195"/>
                  <a:pt x="4857" y="3473"/>
                </a:cubicBezTo>
                <a:cubicBezTo>
                  <a:pt x="4814" y="3691"/>
                  <a:pt x="4756" y="3903"/>
                  <a:pt x="4660" y="4102"/>
                </a:cubicBezTo>
                <a:cubicBezTo>
                  <a:pt x="4497" y="4439"/>
                  <a:pt x="4268" y="4711"/>
                  <a:pt x="3905" y="4843"/>
                </a:cubicBezTo>
                <a:cubicBezTo>
                  <a:pt x="3746" y="4902"/>
                  <a:pt x="3581" y="4930"/>
                  <a:pt x="3482" y="4926"/>
                </a:cubicBezTo>
                <a:cubicBezTo>
                  <a:pt x="3083" y="4921"/>
                  <a:pt x="2773" y="4837"/>
                  <a:pt x="2470" y="4719"/>
                </a:cubicBezTo>
                <a:cubicBezTo>
                  <a:pt x="2116" y="4581"/>
                  <a:pt x="1781" y="4404"/>
                  <a:pt x="1456" y="4206"/>
                </a:cubicBezTo>
                <a:cubicBezTo>
                  <a:pt x="1110" y="3995"/>
                  <a:pt x="781" y="3764"/>
                  <a:pt x="500" y="3470"/>
                </a:cubicBezTo>
                <a:cubicBezTo>
                  <a:pt x="301" y="3262"/>
                  <a:pt x="136" y="3031"/>
                  <a:pt x="52" y="2751"/>
                </a:cubicBezTo>
                <a:cubicBezTo>
                  <a:pt x="-36" y="2460"/>
                  <a:pt x="-10" y="2174"/>
                  <a:pt x="109" y="1895"/>
                </a:cubicBezTo>
                <a:cubicBezTo>
                  <a:pt x="241" y="1584"/>
                  <a:pt x="458" y="1339"/>
                  <a:pt x="707" y="1117"/>
                </a:cubicBezTo>
                <a:cubicBezTo>
                  <a:pt x="1105" y="763"/>
                  <a:pt x="1563" y="507"/>
                  <a:pt x="2051" y="301"/>
                </a:cubicBezTo>
                <a:cubicBezTo>
                  <a:pt x="2316" y="187"/>
                  <a:pt x="2594" y="103"/>
                  <a:pt x="2878" y="51"/>
                </a:cubicBezTo>
                <a:cubicBezTo>
                  <a:pt x="3048" y="22"/>
                  <a:pt x="3219" y="-2"/>
                  <a:pt x="3391" y="0"/>
                </a:cubicBezTo>
                <a:close/>
              </a:path>
            </a:pathLst>
          </a:custGeom>
          <a:solidFill>
            <a:schemeClr val="accent1"/>
          </a:solidFill>
          <a:ln w="60325">
            <a:solidFill>
              <a:schemeClr val="accent1">
                <a:alpha val="17000"/>
              </a:schemeClr>
            </a:solidFill>
          </a:ln>
        </p:spPr>
      </p:pic>
      <p:sp>
        <p:nvSpPr>
          <p:cNvPr id="8" name="矩形 7">
            <a:extLst>
              <a:ext uri="{FF2B5EF4-FFF2-40B4-BE49-F238E27FC236}">
                <a16:creationId xmlns:a16="http://schemas.microsoft.com/office/drawing/2014/main" id="{3BCDB882-C6EE-65BC-F435-4CC38F35D802}"/>
              </a:ext>
            </a:extLst>
          </p:cNvPr>
          <p:cNvSpPr/>
          <p:nvPr>
            <p:custDataLst>
              <p:tags r:id="rId5"/>
            </p:custDataLst>
          </p:nvPr>
        </p:nvSpPr>
        <p:spPr>
          <a:xfrm>
            <a:off x="4912995" y="4920593"/>
            <a:ext cx="6120000" cy="8640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分步启动或部署</a:t>
            </a:r>
            <a:r>
              <a:rPr lang="en-US" altLang="zh-CN" sz="1400" dirty="0">
                <a:solidFill>
                  <a:schemeClr val="tx1">
                    <a:lumMod val="85000"/>
                    <a:lumOff val="15000"/>
                  </a:schemeClr>
                </a:solidFill>
                <a:latin typeface="+mn-ea"/>
                <a:cs typeface="+mn-ea"/>
              </a:rPr>
              <a:t>LM-Studio</a:t>
            </a:r>
            <a:r>
              <a:rPr lang="zh-CN" altLang="en-US" sz="1400" dirty="0">
                <a:solidFill>
                  <a:schemeClr val="tx1">
                    <a:lumMod val="85000"/>
                    <a:lumOff val="15000"/>
                  </a:schemeClr>
                </a:solidFill>
                <a:latin typeface="+mn-ea"/>
                <a:cs typeface="+mn-ea"/>
              </a:rPr>
              <a:t>（加载</a:t>
            </a:r>
            <a:r>
              <a:rPr lang="en-US" altLang="zh-CN" sz="1400" dirty="0">
                <a:solidFill>
                  <a:schemeClr val="tx1">
                    <a:lumMod val="85000"/>
                    <a:lumOff val="15000"/>
                  </a:schemeClr>
                </a:solidFill>
                <a:latin typeface="+mn-ea"/>
                <a:cs typeface="+mn-ea"/>
              </a:rPr>
              <a:t>Qwen2</a:t>
            </a:r>
            <a:r>
              <a:rPr lang="zh-CN" altLang="en-US" sz="1400" dirty="0">
                <a:solidFill>
                  <a:schemeClr val="tx1">
                    <a:lumMod val="85000"/>
                    <a:lumOff val="15000"/>
                  </a:schemeClr>
                </a:solidFill>
                <a:latin typeface="+mn-ea"/>
                <a:cs typeface="+mn-ea"/>
              </a:rPr>
              <a:t>模型）、</a:t>
            </a:r>
            <a:r>
              <a:rPr lang="en-US" altLang="zh-CN" sz="1400" dirty="0" err="1">
                <a:solidFill>
                  <a:schemeClr val="tx1">
                    <a:lumMod val="85000"/>
                    <a:lumOff val="15000"/>
                  </a:schemeClr>
                </a:solidFill>
                <a:latin typeface="+mn-ea"/>
                <a:cs typeface="+mn-ea"/>
              </a:rPr>
              <a:t>AnythingLLM</a:t>
            </a:r>
            <a:r>
              <a:rPr lang="zh-CN" altLang="en-US" sz="1400" dirty="0">
                <a:solidFill>
                  <a:schemeClr val="tx1">
                    <a:lumMod val="85000"/>
                    <a:lumOff val="15000"/>
                  </a:schemeClr>
                </a:solidFill>
                <a:latin typeface="+mn-ea"/>
                <a:cs typeface="+mn-ea"/>
              </a:rPr>
              <a:t>（配置知识库）、</a:t>
            </a:r>
            <a:r>
              <a:rPr lang="en-US" altLang="zh-CN" sz="1400" dirty="0">
                <a:solidFill>
                  <a:schemeClr val="tx1">
                    <a:lumMod val="85000"/>
                    <a:lumOff val="15000"/>
                  </a:schemeClr>
                </a:solidFill>
                <a:latin typeface="+mn-ea"/>
                <a:cs typeface="+mn-ea"/>
              </a:rPr>
              <a:t>GPT-</a:t>
            </a:r>
            <a:r>
              <a:rPr lang="en-US" altLang="zh-CN" sz="1400" dirty="0" err="1">
                <a:solidFill>
                  <a:schemeClr val="tx1">
                    <a:lumMod val="85000"/>
                    <a:lumOff val="15000"/>
                  </a:schemeClr>
                </a:solidFill>
                <a:latin typeface="+mn-ea"/>
                <a:cs typeface="+mn-ea"/>
              </a:rPr>
              <a:t>SoVITS</a:t>
            </a:r>
            <a:r>
              <a:rPr lang="zh-CN" altLang="en-US" sz="1400" dirty="0">
                <a:solidFill>
                  <a:schemeClr val="tx1">
                    <a:lumMod val="85000"/>
                    <a:lumOff val="15000"/>
                  </a:schemeClr>
                </a:solidFill>
                <a:latin typeface="+mn-ea"/>
                <a:cs typeface="+mn-ea"/>
              </a:rPr>
              <a:t>（语音合成）和</a:t>
            </a:r>
            <a:r>
              <a:rPr lang="en-US" altLang="zh-CN" sz="1400" dirty="0" err="1">
                <a:solidFill>
                  <a:schemeClr val="tx1">
                    <a:lumMod val="85000"/>
                    <a:lumOff val="15000"/>
                  </a:schemeClr>
                </a:solidFill>
                <a:latin typeface="+mn-ea"/>
                <a:cs typeface="+mn-ea"/>
              </a:rPr>
              <a:t>DigitalHuman</a:t>
            </a:r>
            <a:r>
              <a:rPr lang="zh-CN" altLang="en-US" sz="1400" dirty="0">
                <a:solidFill>
                  <a:schemeClr val="tx1">
                    <a:lumMod val="85000"/>
                    <a:lumOff val="15000"/>
                  </a:schemeClr>
                </a:solidFill>
                <a:latin typeface="+mn-ea"/>
                <a:cs typeface="+mn-ea"/>
              </a:rPr>
              <a:t>（数字人生成）等，理解各组件的分工与协同</a:t>
            </a:r>
          </a:p>
        </p:txBody>
      </p:sp>
      <p:sp>
        <p:nvSpPr>
          <p:cNvPr id="9" name="矩形 8">
            <a:extLst>
              <a:ext uri="{FF2B5EF4-FFF2-40B4-BE49-F238E27FC236}">
                <a16:creationId xmlns:a16="http://schemas.microsoft.com/office/drawing/2014/main" id="{343C3189-7529-B09C-9B4A-1D4AD5E45760}"/>
              </a:ext>
            </a:extLst>
          </p:cNvPr>
          <p:cNvSpPr/>
          <p:nvPr>
            <p:custDataLst>
              <p:tags r:id="rId6"/>
            </p:custDataLst>
          </p:nvPr>
        </p:nvSpPr>
        <p:spPr>
          <a:xfrm>
            <a:off x="4913630" y="4328683"/>
            <a:ext cx="5836285" cy="504000"/>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1"/>
                </a:solidFill>
                <a:latin typeface="+mn-ea"/>
                <a:cs typeface="+mn-ea"/>
              </a:rPr>
              <a:t>3</a:t>
            </a:r>
            <a:r>
              <a:rPr lang="zh-CN" altLang="en-US" sz="2000" b="1" dirty="0">
                <a:solidFill>
                  <a:schemeClr val="accent1"/>
                </a:solidFill>
                <a:latin typeface="+mn-ea"/>
                <a:cs typeface="+mn-ea"/>
              </a:rPr>
              <a:t>、系统部署</a:t>
            </a:r>
          </a:p>
        </p:txBody>
      </p:sp>
      <p:sp>
        <p:nvSpPr>
          <p:cNvPr id="10" name="矩形 9">
            <a:extLst>
              <a:ext uri="{FF2B5EF4-FFF2-40B4-BE49-F238E27FC236}">
                <a16:creationId xmlns:a16="http://schemas.microsoft.com/office/drawing/2014/main" id="{6EA8D82E-7701-58BA-D028-3914D582488A}"/>
              </a:ext>
            </a:extLst>
          </p:cNvPr>
          <p:cNvSpPr/>
          <p:nvPr>
            <p:custDataLst>
              <p:tags r:id="rId7"/>
            </p:custDataLst>
          </p:nvPr>
        </p:nvSpPr>
        <p:spPr>
          <a:xfrm>
            <a:off x="4916170" y="3378088"/>
            <a:ext cx="6120000" cy="8640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基础交互：学习使用文本输入和数字人对话与大模型交互</a:t>
            </a:r>
            <a:endParaRPr lang="en-US" altLang="zh-CN" sz="1400" dirty="0">
              <a:solidFill>
                <a:schemeClr val="tx1">
                  <a:lumMod val="85000"/>
                  <a:lumOff val="15000"/>
                </a:schemeClr>
              </a:solidFill>
              <a:latin typeface="+mn-ea"/>
              <a:cs typeface="+mn-ea"/>
            </a:endParaRPr>
          </a:p>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知识库管理：上传</a:t>
            </a:r>
            <a:r>
              <a:rPr lang="en-US" altLang="zh-CN" sz="1400" dirty="0">
                <a:solidFill>
                  <a:schemeClr val="tx1">
                    <a:lumMod val="85000"/>
                    <a:lumOff val="15000"/>
                  </a:schemeClr>
                </a:solidFill>
                <a:latin typeface="+mn-ea"/>
                <a:cs typeface="+mn-ea"/>
              </a:rPr>
              <a:t>TXT/DOC</a:t>
            </a:r>
            <a:r>
              <a:rPr lang="zh-CN" altLang="en-US" sz="1400" dirty="0">
                <a:solidFill>
                  <a:schemeClr val="tx1">
                    <a:lumMod val="85000"/>
                    <a:lumOff val="15000"/>
                  </a:schemeClr>
                </a:solidFill>
                <a:latin typeface="+mn-ea"/>
                <a:cs typeface="+mn-ea"/>
              </a:rPr>
              <a:t>文件至知识库，观察向量化后回答的差异，体会结构化整理对检索效果的影响</a:t>
            </a:r>
          </a:p>
        </p:txBody>
      </p:sp>
      <p:sp>
        <p:nvSpPr>
          <p:cNvPr id="11" name="矩形 10">
            <a:extLst>
              <a:ext uri="{FF2B5EF4-FFF2-40B4-BE49-F238E27FC236}">
                <a16:creationId xmlns:a16="http://schemas.microsoft.com/office/drawing/2014/main" id="{C6FDE2D5-B32B-A503-15D2-335FDA2578A0}"/>
              </a:ext>
            </a:extLst>
          </p:cNvPr>
          <p:cNvSpPr/>
          <p:nvPr>
            <p:custDataLst>
              <p:tags r:id="rId8"/>
            </p:custDataLst>
          </p:nvPr>
        </p:nvSpPr>
        <p:spPr>
          <a:xfrm>
            <a:off x="4916805" y="2786178"/>
            <a:ext cx="5836285" cy="504000"/>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1"/>
                </a:solidFill>
                <a:latin typeface="+mn-ea"/>
                <a:cs typeface="+mn-ea"/>
              </a:rPr>
              <a:t>2</a:t>
            </a:r>
            <a:r>
              <a:rPr lang="zh-CN" altLang="en-US" sz="2000" b="1" dirty="0">
                <a:solidFill>
                  <a:schemeClr val="accent1"/>
                </a:solidFill>
                <a:latin typeface="+mn-ea"/>
                <a:cs typeface="+mn-ea"/>
              </a:rPr>
              <a:t>、交互实训</a:t>
            </a:r>
          </a:p>
        </p:txBody>
      </p:sp>
      <p:sp>
        <p:nvSpPr>
          <p:cNvPr id="12" name="矩形 11">
            <a:extLst>
              <a:ext uri="{FF2B5EF4-FFF2-40B4-BE49-F238E27FC236}">
                <a16:creationId xmlns:a16="http://schemas.microsoft.com/office/drawing/2014/main" id="{E525C919-D5C9-4F6D-B1DB-764F70416A43}"/>
              </a:ext>
            </a:extLst>
          </p:cNvPr>
          <p:cNvSpPr/>
          <p:nvPr>
            <p:custDataLst>
              <p:tags r:id="rId9"/>
            </p:custDataLst>
          </p:nvPr>
        </p:nvSpPr>
        <p:spPr>
          <a:xfrm>
            <a:off x="4916170" y="1835582"/>
            <a:ext cx="6120000" cy="86400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400" dirty="0">
                <a:solidFill>
                  <a:schemeClr val="tx1">
                    <a:lumMod val="85000"/>
                    <a:lumOff val="15000"/>
                  </a:schemeClr>
                </a:solidFill>
                <a:latin typeface="+mn-ea"/>
                <a:cs typeface="+mn-ea"/>
              </a:rPr>
              <a:t>智能制造大模型是基于人工智能大模型技术与智能制造场景深度融合的智能化解决方案。它利用大模型的强大数据处理、知识生成和决策优化能力，提升制造业在设计、生产、管理、服务等环节的效率和智能化水平。</a:t>
            </a:r>
          </a:p>
        </p:txBody>
      </p:sp>
      <p:sp>
        <p:nvSpPr>
          <p:cNvPr id="13" name="矩形 12">
            <a:extLst>
              <a:ext uri="{FF2B5EF4-FFF2-40B4-BE49-F238E27FC236}">
                <a16:creationId xmlns:a16="http://schemas.microsoft.com/office/drawing/2014/main" id="{2F9178DE-1B3F-B12C-20B5-E68FCCE88E69}"/>
              </a:ext>
            </a:extLst>
          </p:cNvPr>
          <p:cNvSpPr/>
          <p:nvPr>
            <p:custDataLst>
              <p:tags r:id="rId10"/>
            </p:custDataLst>
          </p:nvPr>
        </p:nvSpPr>
        <p:spPr>
          <a:xfrm>
            <a:off x="4916805" y="1243672"/>
            <a:ext cx="5836285" cy="504000"/>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1"/>
                </a:solidFill>
                <a:latin typeface="+mn-ea"/>
                <a:cs typeface="+mn-ea"/>
              </a:rPr>
              <a:t>1</a:t>
            </a:r>
            <a:r>
              <a:rPr lang="zh-CN" altLang="en-US" sz="2000" b="1" dirty="0">
                <a:solidFill>
                  <a:schemeClr val="accent1"/>
                </a:solidFill>
                <a:latin typeface="+mn-ea"/>
                <a:cs typeface="+mn-ea"/>
              </a:rPr>
              <a:t>、基本概念学习</a:t>
            </a:r>
          </a:p>
        </p:txBody>
      </p:sp>
    </p:spTree>
    <p:custDataLst>
      <p:tags r:id="rId1"/>
    </p:custDataLst>
    <p:extLst>
      <p:ext uri="{BB962C8B-B14F-4D97-AF65-F5344CB8AC3E}">
        <p14:creationId xmlns:p14="http://schemas.microsoft.com/office/powerpoint/2010/main" val="3169305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6" name="picture 1296"/>
          <p:cNvPicPr>
            <a:picLocks noChangeAspect="1"/>
          </p:cNvPicPr>
          <p:nvPr>
            <p:custDataLst>
              <p:tags r:id="rId2"/>
            </p:custDataLst>
          </p:nvPr>
        </p:nvPicPr>
        <p:blipFill>
          <a:blip r:embed="rId8"/>
          <a:stretch>
            <a:fillRect/>
          </a:stretch>
        </p:blipFill>
        <p:spPr>
          <a:xfrm rot="21600000">
            <a:off x="0" y="0"/>
            <a:ext cx="12192000" cy="6857999"/>
          </a:xfrm>
          <a:prstGeom prst="rect">
            <a:avLst/>
          </a:prstGeom>
        </p:spPr>
      </p:pic>
      <p:pic>
        <p:nvPicPr>
          <p:cNvPr id="1298" name="picture 1298"/>
          <p:cNvPicPr>
            <a:picLocks noChangeAspect="1"/>
          </p:cNvPicPr>
          <p:nvPr>
            <p:custDataLst>
              <p:tags r:id="rId3"/>
            </p:custDataLst>
          </p:nvPr>
        </p:nvPicPr>
        <p:blipFill>
          <a:blip r:embed="rId9"/>
          <a:stretch>
            <a:fillRect/>
          </a:stretch>
        </p:blipFill>
        <p:spPr>
          <a:xfrm rot="21600000">
            <a:off x="5291200" y="1544387"/>
            <a:ext cx="3905639" cy="738309"/>
          </a:xfrm>
          <a:prstGeom prst="rect">
            <a:avLst/>
          </a:prstGeom>
        </p:spPr>
      </p:pic>
      <p:sp>
        <p:nvSpPr>
          <p:cNvPr id="1300" name="textbox 1300"/>
          <p:cNvSpPr/>
          <p:nvPr>
            <p:custDataLst>
              <p:tags r:id="rId4"/>
            </p:custDataLst>
          </p:nvPr>
        </p:nvSpPr>
        <p:spPr>
          <a:xfrm>
            <a:off x="3656917" y="1529617"/>
            <a:ext cx="1457325" cy="695325"/>
          </a:xfrm>
          <a:prstGeom prst="rect">
            <a:avLst/>
          </a:prstGeom>
        </p:spPr>
        <p:txBody>
          <a:bodyPr vert="horz" wrap="square" lIns="0" tIns="0" rIns="0" bIns="0"/>
          <a:lstStyle/>
          <a:p>
            <a:pPr algn="l" rtl="0" eaLnBrk="0">
              <a:lnSpc>
                <a:spcPct val="83000"/>
              </a:lnSpc>
            </a:pPr>
            <a:endParaRPr lang="en-US" altLang="en-US" sz="100" dirty="0"/>
          </a:p>
          <a:p>
            <a:pPr algn="r" rtl="0" eaLnBrk="0">
              <a:lnSpc>
                <a:spcPts val="5275"/>
              </a:lnSpc>
            </a:pPr>
            <a:r>
              <a:rPr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感</a:t>
            </a:r>
            <a:r>
              <a:rPr lang="en-US"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 </a:t>
            </a:r>
            <a:r>
              <a:rPr sz="3400" b="1" kern="0" spc="-310" dirty="0">
                <a:solidFill>
                  <a:srgbClr val="FFFFFF">
                    <a:alpha val="100000"/>
                  </a:srgbClr>
                </a:solidFill>
                <a:latin typeface="微软雅黑" panose="020B0503020204020204" charset="-122"/>
                <a:ea typeface="微软雅黑" panose="020B0503020204020204" charset="-122"/>
                <a:cs typeface="微软雅黑" panose="020B0503020204020204" charset="-122"/>
              </a:rPr>
              <a:t>谢！</a:t>
            </a:r>
            <a:endParaRPr lang="en-US" altLang="en-US" sz="3400" dirty="0"/>
          </a:p>
        </p:txBody>
      </p:sp>
      <p:pic>
        <p:nvPicPr>
          <p:cNvPr id="1302" name="picture 1302"/>
          <p:cNvPicPr>
            <a:picLocks noChangeAspect="1"/>
          </p:cNvPicPr>
          <p:nvPr>
            <p:custDataLst>
              <p:tags r:id="rId5"/>
            </p:custDataLst>
          </p:nvPr>
        </p:nvPicPr>
        <p:blipFill>
          <a:blip r:embed="rId10"/>
          <a:stretch>
            <a:fillRect/>
          </a:stretch>
        </p:blipFill>
        <p:spPr>
          <a:xfrm rot="21600000">
            <a:off x="0" y="6781800"/>
            <a:ext cx="12191999" cy="76199"/>
          </a:xfrm>
          <a:prstGeom prst="rect">
            <a:avLst/>
          </a:prstGeom>
        </p:spPr>
      </p:pic>
      <p:pic>
        <p:nvPicPr>
          <p:cNvPr id="1304" name="picture 1304"/>
          <p:cNvPicPr>
            <a:picLocks noChangeAspect="1"/>
          </p:cNvPicPr>
          <p:nvPr>
            <p:custDataLst>
              <p:tags r:id="rId6"/>
            </p:custDataLst>
          </p:nvPr>
        </p:nvPicPr>
        <p:blipFill>
          <a:blip r:embed="rId11"/>
          <a:stretch>
            <a:fillRect/>
          </a:stretch>
        </p:blipFill>
        <p:spPr>
          <a:xfrm rot="21600000">
            <a:off x="10457688" y="6131052"/>
            <a:ext cx="1129283" cy="352043"/>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p>
        </p:txBody>
      </p:sp>
      <p:sp>
        <p:nvSpPr>
          <p:cNvPr id="3" name="圆角矩形 4"/>
          <p:cNvSpPr/>
          <p:nvPr>
            <p:custDataLst>
              <p:tags r:id="rId3"/>
            </p:custDataLst>
          </p:nvPr>
        </p:nvSpPr>
        <p:spPr>
          <a:xfrm>
            <a:off x="1060643" y="2392821"/>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rPr>
              <a:t>01</a:t>
            </a:r>
          </a:p>
        </p:txBody>
      </p:sp>
      <p:sp>
        <p:nvSpPr>
          <p:cNvPr id="4" name="文本框 9"/>
          <p:cNvSpPr txBox="1"/>
          <p:nvPr>
            <p:custDataLst>
              <p:tags r:id="rId4"/>
            </p:custDataLst>
          </p:nvPr>
        </p:nvSpPr>
        <p:spPr>
          <a:xfrm>
            <a:off x="2023745" y="1741170"/>
            <a:ext cx="2240280" cy="199390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系统概述</a:t>
            </a:r>
          </a:p>
        </p:txBody>
      </p:sp>
      <p:sp>
        <p:nvSpPr>
          <p:cNvPr id="9" name="圆角矩形 13"/>
          <p:cNvSpPr/>
          <p:nvPr>
            <p:custDataLst>
              <p:tags r:id="rId5"/>
            </p:custDataLst>
          </p:nvPr>
        </p:nvSpPr>
        <p:spPr>
          <a:xfrm>
            <a:off x="4582339" y="2392821"/>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sym typeface="+mn-ea"/>
              </a:rPr>
              <a:t>02</a:t>
            </a:r>
          </a:p>
        </p:txBody>
      </p:sp>
      <p:sp>
        <p:nvSpPr>
          <p:cNvPr id="10" name="文本框 14"/>
          <p:cNvSpPr txBox="1"/>
          <p:nvPr>
            <p:custDataLst>
              <p:tags r:id="rId6"/>
            </p:custDataLst>
          </p:nvPr>
        </p:nvSpPr>
        <p:spPr>
          <a:xfrm>
            <a:off x="5545455" y="1741170"/>
            <a:ext cx="2433955" cy="199390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技术原理</a:t>
            </a:r>
          </a:p>
        </p:txBody>
      </p:sp>
      <p:sp>
        <p:nvSpPr>
          <p:cNvPr id="13" name="圆角矩形 18"/>
          <p:cNvSpPr/>
          <p:nvPr>
            <p:custDataLst>
              <p:tags r:id="rId7"/>
            </p:custDataLst>
          </p:nvPr>
        </p:nvSpPr>
        <p:spPr>
          <a:xfrm>
            <a:off x="8104036" y="2392821"/>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a:solidFill>
                  <a:schemeClr val="accent1"/>
                </a:solidFill>
                <a:sym typeface="+mn-ea"/>
              </a:rPr>
              <a:t>03</a:t>
            </a:r>
          </a:p>
        </p:txBody>
      </p:sp>
      <p:sp>
        <p:nvSpPr>
          <p:cNvPr id="14" name="文本框 19"/>
          <p:cNvSpPr txBox="1"/>
          <p:nvPr>
            <p:custDataLst>
              <p:tags r:id="rId8"/>
            </p:custDataLst>
          </p:nvPr>
        </p:nvSpPr>
        <p:spPr>
          <a:xfrm>
            <a:off x="9067065" y="1741375"/>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系统操作</a:t>
            </a:r>
          </a:p>
        </p:txBody>
      </p:sp>
      <p:sp>
        <p:nvSpPr>
          <p:cNvPr id="15" name="圆角矩形 4"/>
          <p:cNvSpPr/>
          <p:nvPr>
            <p:custDataLst>
              <p:tags r:id="rId9"/>
            </p:custDataLst>
          </p:nvPr>
        </p:nvSpPr>
        <p:spPr>
          <a:xfrm>
            <a:off x="1062775" y="4567988"/>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rPr>
              <a:t>04</a:t>
            </a:r>
          </a:p>
        </p:txBody>
      </p:sp>
      <p:sp>
        <p:nvSpPr>
          <p:cNvPr id="16" name="文本框 9"/>
          <p:cNvSpPr txBox="1"/>
          <p:nvPr>
            <p:custDataLst>
              <p:tags r:id="rId10"/>
            </p:custDataLst>
          </p:nvPr>
        </p:nvSpPr>
        <p:spPr>
          <a:xfrm>
            <a:off x="2025803" y="3916542"/>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系统部署</a:t>
            </a:r>
          </a:p>
        </p:txBody>
      </p:sp>
      <p:sp>
        <p:nvSpPr>
          <p:cNvPr id="17" name="圆角矩形 13"/>
          <p:cNvSpPr/>
          <p:nvPr>
            <p:custDataLst>
              <p:tags r:id="rId11"/>
            </p:custDataLst>
          </p:nvPr>
        </p:nvSpPr>
        <p:spPr>
          <a:xfrm>
            <a:off x="4584471" y="4567988"/>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sym typeface="+mn-ea"/>
              </a:rPr>
              <a:t>05</a:t>
            </a:r>
          </a:p>
        </p:txBody>
      </p:sp>
      <p:sp>
        <p:nvSpPr>
          <p:cNvPr id="18" name="文本框 14"/>
          <p:cNvSpPr txBox="1"/>
          <p:nvPr>
            <p:custDataLst>
              <p:tags r:id="rId12"/>
            </p:custDataLst>
          </p:nvPr>
        </p:nvSpPr>
        <p:spPr>
          <a:xfrm>
            <a:off x="5547499" y="3916542"/>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模型微调</a:t>
            </a:r>
          </a:p>
        </p:txBody>
      </p:sp>
      <p:sp>
        <p:nvSpPr>
          <p:cNvPr id="34" name="圆角矩形 18"/>
          <p:cNvSpPr/>
          <p:nvPr>
            <p:custDataLst>
              <p:tags r:id="rId13"/>
            </p:custDataLst>
          </p:nvPr>
        </p:nvSpPr>
        <p:spPr>
          <a:xfrm>
            <a:off x="8106168" y="4567988"/>
            <a:ext cx="719978" cy="719978"/>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dirty="0">
                <a:solidFill>
                  <a:schemeClr val="accent1"/>
                </a:solidFill>
                <a:sym typeface="+mn-ea"/>
              </a:rPr>
              <a:t>06</a:t>
            </a:r>
          </a:p>
        </p:txBody>
      </p:sp>
      <p:sp>
        <p:nvSpPr>
          <p:cNvPr id="35" name="文本框 19"/>
          <p:cNvSpPr txBox="1"/>
          <p:nvPr>
            <p:custDataLst>
              <p:tags r:id="rId14"/>
            </p:custDataLst>
          </p:nvPr>
        </p:nvSpPr>
        <p:spPr>
          <a:xfrm>
            <a:off x="9069196" y="3916542"/>
            <a:ext cx="2062382" cy="1993840"/>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spcBef>
                <a:spcPts val="0"/>
              </a:spcBef>
              <a:spcAft>
                <a:spcPts val="0"/>
              </a:spcAft>
              <a:buClrTx/>
              <a:buSzTx/>
              <a:buFontTx/>
            </a:pPr>
            <a:r>
              <a:rPr lang="zh-CN" altLang="en-US" sz="2200" dirty="0">
                <a:sym typeface="+mn-ea"/>
              </a:rPr>
              <a:t>教学应用与实践</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690" y="676910"/>
            <a:ext cx="10800080" cy="535940"/>
          </a:xfrm>
        </p:spPr>
        <p:txBody>
          <a:bodyPr/>
          <a:lstStyle/>
          <a:p>
            <a:r>
              <a:rPr lang="en-US" altLang="zh-CN" dirty="0"/>
              <a:t>1</a:t>
            </a:r>
            <a:r>
              <a:rPr lang="zh-CN" altLang="en-US" dirty="0"/>
              <a:t>、系统概述</a:t>
            </a:r>
          </a:p>
        </p:txBody>
      </p:sp>
      <p:pic>
        <p:nvPicPr>
          <p:cNvPr id="4" name="图片 3"/>
          <p:cNvPicPr>
            <a:picLocks noChangeAspect="1"/>
          </p:cNvPicPr>
          <p:nvPr>
            <p:custDataLst>
              <p:tags r:id="rId3"/>
            </p:custDataLst>
          </p:nvPr>
        </p:nvPicPr>
        <p:blipFill rotWithShape="1">
          <a:blip r:embed="rId13">
            <a:extLst>
              <a:ext uri="{28A0092B-C50C-407E-A947-70E740481C1C}">
                <a14:useLocalDpi xmlns:a14="http://schemas.microsoft.com/office/drawing/2010/main" val="0"/>
              </a:ext>
            </a:extLst>
          </a:blip>
          <a:srcRect/>
          <a:stretch/>
        </p:blipFill>
        <p:spPr>
          <a:xfrm>
            <a:off x="456493" y="1593507"/>
            <a:ext cx="5644637" cy="3682243"/>
          </a:xfrm>
          <a:custGeom>
            <a:avLst/>
            <a:gdLst>
              <a:gd name="connsiteX0" fmla="*/ 0 w 3823547"/>
              <a:gd name="connsiteY0" fmla="*/ 0 h 4347652"/>
              <a:gd name="connsiteX1" fmla="*/ 3823547 w 3823547"/>
              <a:gd name="connsiteY1" fmla="*/ 0 h 4347652"/>
              <a:gd name="connsiteX2" fmla="*/ 3823547 w 3823547"/>
              <a:gd name="connsiteY2" fmla="*/ 4347652 h 4347652"/>
              <a:gd name="connsiteX3" fmla="*/ 0 w 3823547"/>
              <a:gd name="connsiteY3" fmla="*/ 4347652 h 4347652"/>
            </a:gdLst>
            <a:ahLst/>
            <a:cxnLst>
              <a:cxn ang="0">
                <a:pos x="connsiteX0" y="connsiteY0"/>
              </a:cxn>
              <a:cxn ang="0">
                <a:pos x="connsiteX1" y="connsiteY1"/>
              </a:cxn>
              <a:cxn ang="0">
                <a:pos x="connsiteX2" y="connsiteY2"/>
              </a:cxn>
              <a:cxn ang="0">
                <a:pos x="connsiteX3" y="connsiteY3"/>
              </a:cxn>
            </a:cxnLst>
            <a:rect l="l" t="t" r="r" b="b"/>
            <a:pathLst>
              <a:path w="3823547" h="4347652">
                <a:moveTo>
                  <a:pt x="0" y="0"/>
                </a:moveTo>
                <a:lnTo>
                  <a:pt x="3823547" y="0"/>
                </a:lnTo>
                <a:lnTo>
                  <a:pt x="3823547" y="4347652"/>
                </a:lnTo>
                <a:lnTo>
                  <a:pt x="0" y="4347652"/>
                </a:lnTo>
                <a:close/>
              </a:path>
            </a:pathLst>
          </a:custGeom>
          <a:solidFill>
            <a:schemeClr val="accent1"/>
          </a:solidFill>
          <a:ln w="9525" cap="flat" cmpd="sng" algn="ctr">
            <a:solidFill>
              <a:schemeClr val="accent1">
                <a:alpha val="20000"/>
              </a:schemeClr>
            </a:solidFill>
            <a:prstDash val="solid"/>
            <a:round/>
            <a:headEnd type="none" w="med" len="med"/>
            <a:tailEnd type="none" w="med" len="med"/>
          </a:ln>
        </p:spPr>
      </p:pic>
      <p:sp>
        <p:nvSpPr>
          <p:cNvPr id="6" name="边界"/>
          <p:cNvSpPr/>
          <p:nvPr>
            <p:custDataLst>
              <p:tags r:id="rId4"/>
            </p:custDataLst>
          </p:nvPr>
        </p:nvSpPr>
        <p:spPr>
          <a:xfrm>
            <a:off x="6402388" y="1325440"/>
            <a:ext cx="5183505" cy="45739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正文"/>
          <p:cNvSpPr txBox="1"/>
          <p:nvPr>
            <p:custDataLst>
              <p:tags r:id="rId5"/>
            </p:custDataLst>
          </p:nvPr>
        </p:nvSpPr>
        <p:spPr>
          <a:xfrm>
            <a:off x="6681470" y="1668975"/>
            <a:ext cx="4905375" cy="1060450"/>
          </a:xfrm>
          <a:prstGeom prst="rect">
            <a:avLst/>
          </a:prstGeom>
          <a:noFill/>
        </p:spPr>
        <p:txBody>
          <a:bodyPr wrap="square" lIns="0" tIns="0" rIns="0" bIns="0" rtlCol="0" anchor="t" anchorCtr="0">
            <a:noAutofit/>
          </a:bodyPr>
          <a:lstStyle/>
          <a:p>
            <a:pPr indent="0" algn="just" fontAlgn="auto">
              <a:lnSpc>
                <a:spcPct val="150000"/>
              </a:lnSpc>
            </a:pPr>
            <a:r>
              <a:rPr lang="zh-CN" altLang="en-US" sz="1400" kern="0" dirty="0">
                <a:ln>
                  <a:noFill/>
                  <a:prstDash val="sysDot"/>
                </a:ln>
                <a:solidFill>
                  <a:schemeClr val="tx1">
                    <a:lumMod val="85000"/>
                    <a:lumOff val="15000"/>
                  </a:schemeClr>
                </a:solidFill>
                <a:uFillTx/>
                <a:latin typeface="+mn-ea"/>
                <a:sym typeface="+mn-ea"/>
              </a:rPr>
              <a:t>构建智能制造智能交互前端，通过融合大语言模型与数字人技术，实现自然语言问答、知识检索、培训指导等功能，提升智能制造场景下的交互体验与信息获取效率，推动实训教学工作的开展。</a:t>
            </a:r>
          </a:p>
        </p:txBody>
      </p:sp>
      <p:sp>
        <p:nvSpPr>
          <p:cNvPr id="14" name="标题"/>
          <p:cNvSpPr txBox="1"/>
          <p:nvPr>
            <p:custDataLst>
              <p:tags r:id="rId6"/>
            </p:custDataLst>
          </p:nvPr>
        </p:nvSpPr>
        <p:spPr>
          <a:xfrm>
            <a:off x="6681470" y="1213680"/>
            <a:ext cx="4905375" cy="440690"/>
          </a:xfrm>
          <a:prstGeom prst="rect">
            <a:avLst/>
          </a:prstGeom>
          <a:noFill/>
        </p:spPr>
        <p:txBody>
          <a:bodyPr wrap="square" lIns="0" tIns="0" rIns="0" bIns="71755" rtlCol="0" anchor="ctr" anchorCtr="0">
            <a:noAutofit/>
          </a:bodyPr>
          <a:lstStyle/>
          <a:p>
            <a:pPr indent="0" algn="l" fontAlgn="auto">
              <a:lnSpc>
                <a:spcPct val="120000"/>
              </a:lnSpc>
            </a:pPr>
            <a:r>
              <a:rPr lang="zh-CN" altLang="en-US" b="1" dirty="0">
                <a:solidFill>
                  <a:schemeClr val="accent1"/>
                </a:solidFill>
                <a:uFillTx/>
                <a:latin typeface="+mn-ea"/>
                <a:sym typeface="+mn-ea"/>
              </a:rPr>
              <a:t>建设目标</a:t>
            </a:r>
          </a:p>
        </p:txBody>
      </p:sp>
      <p:sp>
        <p:nvSpPr>
          <p:cNvPr id="15" name="正文"/>
          <p:cNvSpPr txBox="1"/>
          <p:nvPr>
            <p:custDataLst>
              <p:tags r:id="rId7"/>
            </p:custDataLst>
          </p:nvPr>
        </p:nvSpPr>
        <p:spPr>
          <a:xfrm>
            <a:off x="6681470" y="3532065"/>
            <a:ext cx="4905375" cy="2084070"/>
          </a:xfrm>
          <a:prstGeom prst="rect">
            <a:avLst/>
          </a:prstGeom>
          <a:noFill/>
        </p:spPr>
        <p:txBody>
          <a:bodyPr wrap="square" lIns="0" tIns="0" rIns="0" bIns="0" rtlCol="0" anchor="t" anchorCtr="0">
            <a:noAutofit/>
          </a:bodyPr>
          <a:lstStyle/>
          <a:p>
            <a:pPr indent="0" algn="just" fontAlgn="auto">
              <a:lnSpc>
                <a:spcPct val="150000"/>
              </a:lnSpc>
            </a:pPr>
            <a:r>
              <a:rPr lang="zh-CN" altLang="en-US" sz="1400" b="1" kern="0" dirty="0">
                <a:ln>
                  <a:noFill/>
                  <a:prstDash val="sysDot"/>
                </a:ln>
                <a:solidFill>
                  <a:schemeClr val="tx1">
                    <a:lumMod val="85000"/>
                    <a:lumOff val="15000"/>
                  </a:schemeClr>
                </a:solidFill>
                <a:uFillTx/>
                <a:latin typeface="+mn-ea"/>
                <a:sym typeface="+mn-ea"/>
              </a:rPr>
              <a:t>语音交互</a:t>
            </a:r>
            <a:r>
              <a:rPr lang="zh-CN" altLang="en-US" sz="1400" kern="0" dirty="0">
                <a:ln>
                  <a:noFill/>
                  <a:prstDash val="sysDot"/>
                </a:ln>
                <a:solidFill>
                  <a:schemeClr val="tx1">
                    <a:lumMod val="85000"/>
                    <a:lumOff val="15000"/>
                  </a:schemeClr>
                </a:solidFill>
                <a:uFillTx/>
                <a:latin typeface="+mn-ea"/>
                <a:sym typeface="+mn-ea"/>
              </a:rPr>
              <a:t>：支持文本</a:t>
            </a:r>
            <a:r>
              <a:rPr lang="en-US" altLang="zh-CN" sz="1400" kern="0" dirty="0">
                <a:ln>
                  <a:noFill/>
                  <a:prstDash val="sysDot"/>
                </a:ln>
                <a:solidFill>
                  <a:schemeClr val="tx1">
                    <a:lumMod val="85000"/>
                    <a:lumOff val="15000"/>
                  </a:schemeClr>
                </a:solidFill>
                <a:uFillTx/>
                <a:latin typeface="+mn-ea"/>
                <a:sym typeface="+mn-ea"/>
              </a:rPr>
              <a:t>/</a:t>
            </a:r>
            <a:r>
              <a:rPr lang="zh-CN" altLang="en-US" sz="1400" kern="0" dirty="0">
                <a:ln>
                  <a:noFill/>
                  <a:prstDash val="sysDot"/>
                </a:ln>
                <a:solidFill>
                  <a:schemeClr val="tx1">
                    <a:lumMod val="85000"/>
                    <a:lumOff val="15000"/>
                  </a:schemeClr>
                </a:solidFill>
                <a:uFillTx/>
                <a:latin typeface="+mn-ea"/>
                <a:sym typeface="+mn-ea"/>
              </a:rPr>
              <a:t>语音输入，提供拟人化交互体验。</a:t>
            </a:r>
          </a:p>
          <a:p>
            <a:pPr indent="0" algn="just" fontAlgn="auto">
              <a:lnSpc>
                <a:spcPct val="150000"/>
              </a:lnSpc>
            </a:pPr>
            <a:r>
              <a:rPr lang="zh-CN" altLang="en-US" sz="1400" b="1" kern="0" dirty="0">
                <a:ln>
                  <a:noFill/>
                  <a:prstDash val="sysDot"/>
                </a:ln>
                <a:solidFill>
                  <a:schemeClr val="tx1">
                    <a:lumMod val="85000"/>
                    <a:lumOff val="15000"/>
                  </a:schemeClr>
                </a:solidFill>
                <a:uFillTx/>
                <a:latin typeface="+mn-ea"/>
                <a:sym typeface="+mn-ea"/>
              </a:rPr>
              <a:t>知识管理</a:t>
            </a:r>
            <a:r>
              <a:rPr lang="zh-CN" altLang="en-US" sz="1400" kern="0" dirty="0">
                <a:ln>
                  <a:noFill/>
                  <a:prstDash val="sysDot"/>
                </a:ln>
                <a:solidFill>
                  <a:schemeClr val="tx1">
                    <a:lumMod val="85000"/>
                    <a:lumOff val="15000"/>
                  </a:schemeClr>
                </a:solidFill>
                <a:uFillTx/>
                <a:latin typeface="+mn-ea"/>
                <a:sym typeface="+mn-ea"/>
              </a:rPr>
              <a:t>：基于</a:t>
            </a:r>
            <a:r>
              <a:rPr lang="en-US" altLang="zh-CN" sz="1400" kern="0" dirty="0">
                <a:ln>
                  <a:noFill/>
                  <a:prstDash val="sysDot"/>
                </a:ln>
                <a:solidFill>
                  <a:schemeClr val="tx1">
                    <a:lumMod val="85000"/>
                    <a:lumOff val="15000"/>
                  </a:schemeClr>
                </a:solidFill>
                <a:uFillTx/>
                <a:latin typeface="+mn-ea"/>
                <a:sym typeface="+mn-ea"/>
              </a:rPr>
              <a:t>RAG</a:t>
            </a:r>
            <a:r>
              <a:rPr lang="zh-CN" altLang="en-US" sz="1400" kern="0" dirty="0">
                <a:ln>
                  <a:noFill/>
                  <a:prstDash val="sysDot"/>
                </a:ln>
                <a:solidFill>
                  <a:schemeClr val="tx1">
                    <a:lumMod val="85000"/>
                    <a:lumOff val="15000"/>
                  </a:schemeClr>
                </a:solidFill>
                <a:uFillTx/>
                <a:latin typeface="+mn-ea"/>
                <a:sym typeface="+mn-ea"/>
              </a:rPr>
              <a:t>技术实现知识库检索，优先匹配结构化知识内容，确保回答准确性。</a:t>
            </a:r>
          </a:p>
          <a:p>
            <a:pPr indent="0" algn="just" fontAlgn="auto">
              <a:lnSpc>
                <a:spcPct val="150000"/>
              </a:lnSpc>
            </a:pPr>
            <a:r>
              <a:rPr lang="zh-CN" altLang="en-US" sz="1400" b="1" kern="0" dirty="0">
                <a:ln>
                  <a:noFill/>
                  <a:prstDash val="sysDot"/>
                </a:ln>
                <a:solidFill>
                  <a:schemeClr val="tx1">
                    <a:lumMod val="85000"/>
                    <a:lumOff val="15000"/>
                  </a:schemeClr>
                </a:solidFill>
                <a:uFillTx/>
                <a:latin typeface="+mn-ea"/>
                <a:sym typeface="+mn-ea"/>
              </a:rPr>
              <a:t>模型微调</a:t>
            </a:r>
            <a:r>
              <a:rPr lang="zh-CN" altLang="en-US" sz="1400" kern="0" dirty="0">
                <a:ln>
                  <a:noFill/>
                  <a:prstDash val="sysDot"/>
                </a:ln>
                <a:solidFill>
                  <a:schemeClr val="tx1">
                    <a:lumMod val="85000"/>
                    <a:lumOff val="15000"/>
                  </a:schemeClr>
                </a:solidFill>
                <a:uFillTx/>
                <a:latin typeface="+mn-ea"/>
                <a:sym typeface="+mn-ea"/>
              </a:rPr>
              <a:t>：支持特定领域的数据微调，优化模型在专业场景（如设备维护、工艺规范）中的表现。</a:t>
            </a:r>
          </a:p>
          <a:p>
            <a:pPr indent="0" algn="just" fontAlgn="auto">
              <a:lnSpc>
                <a:spcPct val="150000"/>
              </a:lnSpc>
            </a:pPr>
            <a:r>
              <a:rPr lang="zh-CN" altLang="en-US" sz="1400" b="1" kern="0" dirty="0">
                <a:ln>
                  <a:noFill/>
                  <a:prstDash val="sysDot"/>
                </a:ln>
                <a:solidFill>
                  <a:schemeClr val="tx1">
                    <a:lumMod val="85000"/>
                    <a:lumOff val="15000"/>
                  </a:schemeClr>
                </a:solidFill>
                <a:uFillTx/>
                <a:latin typeface="+mn-ea"/>
                <a:sym typeface="+mn-ea"/>
              </a:rPr>
              <a:t>系统集成</a:t>
            </a:r>
            <a:r>
              <a:rPr lang="zh-CN" altLang="en-US" sz="1400" kern="0" dirty="0">
                <a:ln>
                  <a:noFill/>
                  <a:prstDash val="sysDot"/>
                </a:ln>
                <a:solidFill>
                  <a:schemeClr val="tx1">
                    <a:lumMod val="85000"/>
                    <a:lumOff val="15000"/>
                  </a:schemeClr>
                </a:solidFill>
                <a:uFillTx/>
                <a:latin typeface="+mn-ea"/>
                <a:sym typeface="+mn-ea"/>
              </a:rPr>
              <a:t>：与数字孪生平台无缝对接，作为智能助手嵌入生产监控等环节。</a:t>
            </a:r>
          </a:p>
          <a:p>
            <a:pPr indent="0" algn="just" fontAlgn="auto">
              <a:lnSpc>
                <a:spcPct val="150000"/>
              </a:lnSpc>
            </a:pPr>
            <a:endParaRPr lang="zh-CN" altLang="en-US" sz="14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8"/>
            </p:custDataLst>
          </p:nvPr>
        </p:nvSpPr>
        <p:spPr>
          <a:xfrm>
            <a:off x="6681470" y="3076770"/>
            <a:ext cx="4905375" cy="440690"/>
          </a:xfrm>
          <a:prstGeom prst="rect">
            <a:avLst/>
          </a:prstGeom>
          <a:noFill/>
        </p:spPr>
        <p:txBody>
          <a:bodyPr wrap="square" lIns="0" tIns="0" rIns="0" bIns="71755" rtlCol="0" anchor="ctr" anchorCtr="0">
            <a:noAutofit/>
          </a:bodyPr>
          <a:lstStyle/>
          <a:p>
            <a:pPr indent="0" algn="l" fontAlgn="auto">
              <a:lnSpc>
                <a:spcPct val="120000"/>
              </a:lnSpc>
            </a:pPr>
            <a:r>
              <a:rPr lang="zh-CN" altLang="en-US" b="1" dirty="0">
                <a:solidFill>
                  <a:schemeClr val="accent1"/>
                </a:solidFill>
                <a:uFillTx/>
                <a:latin typeface="+mn-ea"/>
                <a:sym typeface="+mn-ea"/>
              </a:rPr>
              <a:t>系统功能</a:t>
            </a:r>
          </a:p>
        </p:txBody>
      </p:sp>
      <p:sp>
        <p:nvSpPr>
          <p:cNvPr id="11" name="椭圆 10"/>
          <p:cNvSpPr/>
          <p:nvPr>
            <p:custDataLst>
              <p:tags r:id="rId9"/>
            </p:custDataLst>
          </p:nvPr>
        </p:nvSpPr>
        <p:spPr>
          <a:xfrm>
            <a:off x="6403340" y="1354015"/>
            <a:ext cx="144145" cy="1441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n-ea"/>
            </a:endParaRPr>
          </a:p>
        </p:txBody>
      </p:sp>
      <p:sp>
        <p:nvSpPr>
          <p:cNvPr id="12" name="椭圆 11"/>
          <p:cNvSpPr/>
          <p:nvPr>
            <p:custDataLst>
              <p:tags r:id="rId10"/>
            </p:custDataLst>
          </p:nvPr>
        </p:nvSpPr>
        <p:spPr>
          <a:xfrm>
            <a:off x="6403340" y="3225360"/>
            <a:ext cx="144145" cy="14414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custDataLst>
              <p:tags r:id="rId2"/>
            </p:custDataLst>
          </p:nvPr>
        </p:nvSpPr>
        <p:spPr>
          <a:xfrm>
            <a:off x="2552667" y="3915995"/>
            <a:ext cx="2228208" cy="482667"/>
          </a:xfrm>
          <a:prstGeom prst="rect">
            <a:avLst/>
          </a:prstGeom>
          <a:noFill/>
        </p:spPr>
        <p:txBody>
          <a:bodyPr wrap="square" lIns="0" tIns="0" rIns="0" bIns="0" rtlCol="0" anchor="ctr">
            <a:noAutofit/>
          </a:bodyPr>
          <a:lstStyle/>
          <a:p>
            <a:pPr algn="ctr">
              <a:spcBef>
                <a:spcPct val="0"/>
              </a:spcBef>
              <a:spcAft>
                <a:spcPct val="0"/>
              </a:spcAft>
            </a:pPr>
            <a:r>
              <a:rPr lang="en-US" altLang="zh-CN" sz="1600" b="1" dirty="0">
                <a:solidFill>
                  <a:schemeClr val="accent1"/>
                </a:solidFill>
                <a:latin typeface="+mn-ea"/>
                <a:cs typeface="+mn-ea"/>
              </a:rPr>
              <a:t>AI</a:t>
            </a:r>
            <a:r>
              <a:rPr lang="zh-CN" altLang="en-US" sz="1600" b="1" dirty="0">
                <a:solidFill>
                  <a:schemeClr val="accent1"/>
                </a:solidFill>
                <a:latin typeface="+mn-ea"/>
                <a:cs typeface="+mn-ea"/>
              </a:rPr>
              <a:t>大模型</a:t>
            </a:r>
          </a:p>
        </p:txBody>
      </p:sp>
      <p:sp>
        <p:nvSpPr>
          <p:cNvPr id="3" name="矩形 2"/>
          <p:cNvSpPr/>
          <p:nvPr>
            <p:custDataLst>
              <p:tags r:id="rId3"/>
            </p:custDataLst>
          </p:nvPr>
        </p:nvSpPr>
        <p:spPr>
          <a:xfrm>
            <a:off x="1592781" y="4398661"/>
            <a:ext cx="4147979" cy="1564246"/>
          </a:xfrm>
          <a:prstGeom prst="rect">
            <a:avLst/>
          </a:prstGeom>
          <a:noFill/>
        </p:spPr>
        <p:txBody>
          <a:bodyPr wrap="square" lIns="0" tIns="0" rIns="0" bIns="0" rtlCol="0" anchor="t" anchorCtr="0">
            <a:noAutofit/>
          </a:bodyPr>
          <a:lstStyle/>
          <a:p>
            <a:pPr algn="just">
              <a:lnSpc>
                <a:spcPct val="14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大模型基于深度学习技术，利用大量的数据和计算资源来训练具有大量参数的神经网络模型。通过不断地调整模型参数，使得模型能够在各种任务中取得最佳表现。大模型的“大”体现在：参数数量庞大、训练数据量大、计算资源需求高等</a:t>
            </a:r>
          </a:p>
        </p:txBody>
      </p:sp>
      <p:pic>
        <p:nvPicPr>
          <p:cNvPr id="16" name="图片 1"/>
          <p:cNvPicPr>
            <a:picLocks noChangeAspect="1"/>
          </p:cNvPicPr>
          <p:nvPr>
            <p:custDataLst>
              <p:tags r:id="rId4"/>
            </p:custDataLst>
          </p:nvPr>
        </p:nvPicPr>
        <p:blipFill>
          <a:blip r:embed="rId13">
            <a:extLst>
              <a:ext uri="{28A0092B-C50C-407E-A947-70E740481C1C}">
                <a14:useLocalDpi xmlns:a14="http://schemas.microsoft.com/office/drawing/2010/main" val="0"/>
              </a:ext>
            </a:extLst>
          </a:blip>
          <a:srcRect l="28091" r="28091"/>
          <a:stretch/>
        </p:blipFill>
        <p:spPr>
          <a:xfrm>
            <a:off x="2614596" y="1117897"/>
            <a:ext cx="2104350" cy="2717016"/>
          </a:xfrm>
          <a:prstGeom prst="roundRect">
            <a:avLst>
              <a:gd name="adj" fmla="val 50000"/>
            </a:avLst>
          </a:prstGeom>
          <a:solidFill>
            <a:schemeClr val="accent1"/>
          </a:solidFill>
          <a:ln>
            <a:solidFill>
              <a:schemeClr val="accent1">
                <a:alpha val="20000"/>
              </a:schemeClr>
            </a:solidFill>
          </a:ln>
        </p:spPr>
      </p:pic>
      <p:sp>
        <p:nvSpPr>
          <p:cNvPr id="17" name="椭圆 16"/>
          <p:cNvSpPr/>
          <p:nvPr>
            <p:custDataLst>
              <p:tags r:id="rId5"/>
            </p:custDataLst>
          </p:nvPr>
        </p:nvSpPr>
        <p:spPr>
          <a:xfrm>
            <a:off x="2303078" y="1831209"/>
            <a:ext cx="628142" cy="628142"/>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1600" b="1">
                <a:solidFill>
                  <a:schemeClr val="accent1"/>
                </a:solidFill>
                <a:latin typeface="+mn-ea"/>
                <a:cs typeface="+mn-ea"/>
                <a:sym typeface="+mn-ea"/>
              </a:rPr>
              <a:t>01</a:t>
            </a:r>
            <a:endParaRPr lang="zh-CN" altLang="en-US" sz="1600" b="1" dirty="0">
              <a:solidFill>
                <a:schemeClr val="accent1"/>
              </a:solidFill>
              <a:latin typeface="+mn-ea"/>
              <a:cs typeface="+mn-ea"/>
              <a:sym typeface="+mn-ea"/>
            </a:endParaRPr>
          </a:p>
        </p:txBody>
      </p:sp>
      <p:pic>
        <p:nvPicPr>
          <p:cNvPr id="18" name="图片 2"/>
          <p:cNvPicPr>
            <a:picLocks noChangeAspect="1"/>
          </p:cNvPicPr>
          <p:nvPr>
            <p:custDataLst>
              <p:tags r:id="rId6"/>
            </p:custDataLst>
          </p:nvPr>
        </p:nvPicPr>
        <p:blipFill>
          <a:blip r:embed="rId14">
            <a:extLst>
              <a:ext uri="{28A0092B-C50C-407E-A947-70E740481C1C}">
                <a14:useLocalDpi xmlns:a14="http://schemas.microsoft.com/office/drawing/2010/main" val="0"/>
              </a:ext>
            </a:extLst>
          </a:blip>
          <a:srcRect l="26765" r="26765"/>
          <a:stretch/>
        </p:blipFill>
        <p:spPr>
          <a:xfrm>
            <a:off x="7655111" y="1117897"/>
            <a:ext cx="2104350" cy="2717017"/>
          </a:xfrm>
          <a:prstGeom prst="roundRect">
            <a:avLst>
              <a:gd name="adj" fmla="val 50000"/>
            </a:avLst>
          </a:prstGeom>
          <a:solidFill>
            <a:schemeClr val="accent1"/>
          </a:solidFill>
          <a:ln>
            <a:solidFill>
              <a:schemeClr val="accent1">
                <a:alpha val="20000"/>
              </a:schemeClr>
            </a:solidFill>
          </a:ln>
        </p:spPr>
      </p:pic>
      <p:sp>
        <p:nvSpPr>
          <p:cNvPr id="19" name="椭圆 18"/>
          <p:cNvSpPr/>
          <p:nvPr>
            <p:custDataLst>
              <p:tags r:id="rId7"/>
            </p:custDataLst>
          </p:nvPr>
        </p:nvSpPr>
        <p:spPr>
          <a:xfrm>
            <a:off x="7335964" y="1831209"/>
            <a:ext cx="628142" cy="628142"/>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lstStyle/>
          <a:p>
            <a:pPr algn="ctr">
              <a:spcBef>
                <a:spcPct val="0"/>
              </a:spcBef>
              <a:spcAft>
                <a:spcPct val="0"/>
              </a:spcAft>
            </a:pPr>
            <a:r>
              <a:rPr lang="en-US" altLang="zh-CN" sz="1600" b="1">
                <a:solidFill>
                  <a:schemeClr val="accent1"/>
                </a:solidFill>
                <a:latin typeface="+mn-ea"/>
                <a:cs typeface="+mn-ea"/>
                <a:sym typeface="+mn-ea"/>
              </a:rPr>
              <a:t>02</a:t>
            </a:r>
            <a:endParaRPr lang="zh-CN" altLang="en-US" sz="1600" b="1" dirty="0">
              <a:solidFill>
                <a:schemeClr val="accent1"/>
              </a:solidFill>
              <a:latin typeface="+mn-ea"/>
              <a:cs typeface="+mn-ea"/>
              <a:sym typeface="+mn-ea"/>
            </a:endParaRPr>
          </a:p>
        </p:txBody>
      </p:sp>
      <p:sp>
        <p:nvSpPr>
          <p:cNvPr id="20" name="矩形 19"/>
          <p:cNvSpPr/>
          <p:nvPr>
            <p:custDataLst>
              <p:tags r:id="rId8"/>
            </p:custDataLst>
          </p:nvPr>
        </p:nvSpPr>
        <p:spPr>
          <a:xfrm>
            <a:off x="7593182" y="3915994"/>
            <a:ext cx="2228208" cy="482667"/>
          </a:xfrm>
          <a:prstGeom prst="rect">
            <a:avLst/>
          </a:prstGeom>
          <a:noFill/>
        </p:spPr>
        <p:txBody>
          <a:bodyPr wrap="square" lIns="0" tIns="0" rIns="0" bIns="0" rtlCol="0" anchor="ctr">
            <a:noAutofit/>
          </a:bodyPr>
          <a:lstStyle/>
          <a:p>
            <a:pPr algn="ctr">
              <a:spcBef>
                <a:spcPct val="0"/>
              </a:spcBef>
              <a:spcAft>
                <a:spcPct val="0"/>
              </a:spcAft>
            </a:pPr>
            <a:r>
              <a:rPr lang="en-US" altLang="zh-CN" sz="1600" b="1" dirty="0">
                <a:solidFill>
                  <a:schemeClr val="accent1"/>
                </a:solidFill>
                <a:latin typeface="+mn-ea"/>
                <a:cs typeface="+mn-ea"/>
              </a:rPr>
              <a:t>AI</a:t>
            </a:r>
            <a:r>
              <a:rPr lang="zh-CN" altLang="en-US" sz="1600" b="1" dirty="0">
                <a:solidFill>
                  <a:schemeClr val="accent1"/>
                </a:solidFill>
                <a:latin typeface="+mn-ea"/>
                <a:cs typeface="+mn-ea"/>
              </a:rPr>
              <a:t>数字人</a:t>
            </a:r>
          </a:p>
        </p:txBody>
      </p:sp>
      <p:sp>
        <p:nvSpPr>
          <p:cNvPr id="21" name="矩形 20"/>
          <p:cNvSpPr/>
          <p:nvPr>
            <p:custDataLst>
              <p:tags r:id="rId9"/>
            </p:custDataLst>
          </p:nvPr>
        </p:nvSpPr>
        <p:spPr>
          <a:xfrm>
            <a:off x="6478300" y="4398661"/>
            <a:ext cx="4457971" cy="1564246"/>
          </a:xfrm>
          <a:prstGeom prst="rect">
            <a:avLst/>
          </a:prstGeom>
          <a:noFill/>
        </p:spPr>
        <p:txBody>
          <a:bodyPr wrap="square" lIns="0" tIns="0" rIns="0" bIns="0" rtlCol="0" anchor="t" anchorCtr="0">
            <a:noAutofit/>
          </a:bodyPr>
          <a:lstStyle/>
          <a:p>
            <a:pPr algn="just">
              <a:lnSpc>
                <a:spcPct val="140000"/>
              </a:lnSpc>
              <a:spcBef>
                <a:spcPct val="0"/>
              </a:spcBef>
              <a:spcAft>
                <a:spcPct val="0"/>
              </a:spcAft>
            </a:pPr>
            <a:r>
              <a:rPr lang="en-US" altLang="zh-CN" sz="1400" dirty="0">
                <a:ln>
                  <a:noFill/>
                  <a:prstDash val="sysDot"/>
                </a:ln>
                <a:solidFill>
                  <a:schemeClr val="tx1">
                    <a:lumMod val="85000"/>
                    <a:lumOff val="15000"/>
                  </a:schemeClr>
                </a:solidFill>
                <a:latin typeface="+mn-ea"/>
                <a:cs typeface="+mn-ea"/>
              </a:rPr>
              <a:t>AI</a:t>
            </a:r>
            <a:r>
              <a:rPr lang="zh-CN" altLang="en-US" sz="1400" dirty="0">
                <a:ln>
                  <a:noFill/>
                  <a:prstDash val="sysDot"/>
                </a:ln>
                <a:solidFill>
                  <a:schemeClr val="tx1">
                    <a:lumMod val="85000"/>
                    <a:lumOff val="15000"/>
                  </a:schemeClr>
                </a:solidFill>
                <a:latin typeface="+mn-ea"/>
                <a:cs typeface="+mn-ea"/>
              </a:rPr>
              <a:t>数字人基于多模态融合技术，通过计算机视觉、语音合成和自然语言处理等模块构建高度拟人化的虚拟交互形象。数字人能够在表情、语音、语义等多个维度实现自然流畅的表现。</a:t>
            </a:r>
            <a:r>
              <a:rPr lang="en-US" altLang="zh-CN" sz="1400" dirty="0">
                <a:ln>
                  <a:noFill/>
                  <a:prstDash val="sysDot"/>
                </a:ln>
                <a:solidFill>
                  <a:schemeClr val="tx1">
                    <a:lumMod val="85000"/>
                    <a:lumOff val="15000"/>
                  </a:schemeClr>
                </a:solidFill>
                <a:latin typeface="+mn-ea"/>
                <a:cs typeface="+mn-ea"/>
              </a:rPr>
              <a:t>AI</a:t>
            </a:r>
            <a:r>
              <a:rPr lang="zh-CN" altLang="en-US" sz="1400" dirty="0">
                <a:ln>
                  <a:noFill/>
                  <a:prstDash val="sysDot"/>
                </a:ln>
                <a:solidFill>
                  <a:schemeClr val="tx1">
                    <a:lumMod val="85000"/>
                    <a:lumOff val="15000"/>
                  </a:schemeClr>
                </a:solidFill>
                <a:latin typeface="+mn-ea"/>
                <a:cs typeface="+mn-ea"/>
              </a:rPr>
              <a:t>数字人的</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智能</a:t>
            </a:r>
            <a:r>
              <a:rPr lang="en-US" altLang="zh-CN" sz="1400" dirty="0">
                <a:ln>
                  <a:noFill/>
                  <a:prstDash val="sysDot"/>
                </a:ln>
                <a:solidFill>
                  <a:schemeClr val="tx1">
                    <a:lumMod val="85000"/>
                    <a:lumOff val="15000"/>
                  </a:schemeClr>
                </a:solidFill>
                <a:latin typeface="+mn-ea"/>
                <a:cs typeface="+mn-ea"/>
              </a:rPr>
              <a:t>"</a:t>
            </a:r>
            <a:r>
              <a:rPr lang="zh-CN" altLang="en-US" sz="1400" dirty="0">
                <a:ln>
                  <a:noFill/>
                  <a:prstDash val="sysDot"/>
                </a:ln>
                <a:solidFill>
                  <a:schemeClr val="tx1">
                    <a:lumMod val="85000"/>
                    <a:lumOff val="15000"/>
                  </a:schemeClr>
                </a:solidFill>
                <a:latin typeface="+mn-ea"/>
                <a:cs typeface="+mn-ea"/>
              </a:rPr>
              <a:t>体现在：交互方式拟人化、场景适应能力高等</a:t>
            </a:r>
          </a:p>
        </p:txBody>
      </p:sp>
      <p:sp>
        <p:nvSpPr>
          <p:cNvPr id="7" name="标题 6"/>
          <p:cNvSpPr>
            <a:spLocks noGrp="1"/>
          </p:cNvSpPr>
          <p:nvPr>
            <p:ph type="title"/>
            <p:custDataLst>
              <p:tags r:id="rId10"/>
            </p:custDataLst>
          </p:nvPr>
        </p:nvSpPr>
        <p:spPr>
          <a:xfrm>
            <a:off x="694690" y="676910"/>
            <a:ext cx="10800080" cy="535940"/>
          </a:xfrm>
        </p:spPr>
        <p:txBody>
          <a:bodyPr/>
          <a:lstStyle/>
          <a:p>
            <a:r>
              <a:rPr lang="en-US" altLang="zh-CN" dirty="0"/>
              <a:t>2</a:t>
            </a:r>
            <a:r>
              <a:rPr lang="zh-CN" altLang="en-US" dirty="0"/>
              <a:t>、技术原理</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圆角矩形 13"/>
          <p:cNvSpPr/>
          <p:nvPr>
            <p:custDataLst>
              <p:tags r:id="rId2"/>
            </p:custDataLst>
          </p:nvPr>
        </p:nvSpPr>
        <p:spPr>
          <a:xfrm>
            <a:off x="6027295" y="1205729"/>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1</a:t>
            </a:r>
            <a:r>
              <a:rPr lang="zh-CN" altLang="en-US" sz="1600" b="1" dirty="0">
                <a:solidFill>
                  <a:srgbClr val="FFFFFF"/>
                </a:solidFill>
                <a:latin typeface="+mn-ea"/>
                <a:cs typeface="+mn-ea"/>
                <a:sym typeface="+mn-ea"/>
              </a:rPr>
              <a:t>、检查系统组件</a:t>
            </a:r>
          </a:p>
        </p:txBody>
      </p:sp>
      <p:sp>
        <p:nvSpPr>
          <p:cNvPr id="9" name="矩形 8"/>
          <p:cNvSpPr/>
          <p:nvPr>
            <p:custDataLst>
              <p:tags r:id="rId3"/>
            </p:custDataLst>
          </p:nvPr>
        </p:nvSpPr>
        <p:spPr>
          <a:xfrm>
            <a:off x="6027295" y="1802617"/>
            <a:ext cx="5246174" cy="1498492"/>
          </a:xfrm>
          <a:prstGeom prst="rect">
            <a:avLst/>
          </a:prstGeom>
          <a:noFill/>
        </p:spPr>
        <p:txBody>
          <a:bodyPr wrap="square" lIns="0" tIns="0" rIns="0" bIns="0" rtlCol="0" anchor="t" anchorCtr="0">
            <a:noAutofit/>
          </a:bodyPr>
          <a:lstStyle/>
          <a:p>
            <a:pPr marL="285750" indent="-285750" algn="just">
              <a:lnSpc>
                <a:spcPct val="150000"/>
              </a:lnSpc>
              <a:spcBef>
                <a:spcPct val="0"/>
              </a:spcBef>
              <a:spcAft>
                <a:spcPct val="0"/>
              </a:spcAft>
              <a:buFont typeface="Arial" panose="020B0604020202020204" pitchFamily="34" charset="0"/>
              <a:buChar char="•"/>
            </a:pPr>
            <a:r>
              <a:rPr lang="en-US" altLang="zh-CN" sz="1400" dirty="0">
                <a:solidFill>
                  <a:schemeClr val="tx1">
                    <a:lumMod val="85000"/>
                    <a:lumOff val="15000"/>
                  </a:schemeClr>
                </a:solidFill>
                <a:latin typeface="+mn-ea"/>
                <a:cs typeface="+mn-ea"/>
              </a:rPr>
              <a:t>LM-Studio</a:t>
            </a:r>
            <a:r>
              <a:rPr lang="zh-CN" altLang="en-US" sz="1400" dirty="0">
                <a:solidFill>
                  <a:schemeClr val="tx1">
                    <a:lumMod val="85000"/>
                    <a:lumOff val="15000"/>
                  </a:schemeClr>
                </a:solidFill>
                <a:latin typeface="+mn-ea"/>
                <a:cs typeface="+mn-ea"/>
              </a:rPr>
              <a:t>：大模型服务</a:t>
            </a:r>
          </a:p>
          <a:p>
            <a:pPr marL="285750" indent="-285750" algn="just">
              <a:lnSpc>
                <a:spcPct val="150000"/>
              </a:lnSpc>
              <a:spcBef>
                <a:spcPct val="0"/>
              </a:spcBef>
              <a:spcAft>
                <a:spcPct val="0"/>
              </a:spcAft>
              <a:buFont typeface="Arial" panose="020B0604020202020204" pitchFamily="34" charset="0"/>
              <a:buChar char="•"/>
            </a:pPr>
            <a:r>
              <a:rPr lang="en-US" altLang="zh-CN" sz="1400" dirty="0" err="1">
                <a:solidFill>
                  <a:schemeClr val="tx1">
                    <a:lumMod val="85000"/>
                    <a:lumOff val="15000"/>
                  </a:schemeClr>
                </a:solidFill>
                <a:latin typeface="+mn-ea"/>
                <a:cs typeface="+mn-ea"/>
              </a:rPr>
              <a:t>AnythingLLMDesktop</a:t>
            </a:r>
            <a:r>
              <a:rPr lang="zh-CN" altLang="en-US" sz="1400" dirty="0">
                <a:solidFill>
                  <a:schemeClr val="tx1">
                    <a:lumMod val="85000"/>
                    <a:lumOff val="15000"/>
                  </a:schemeClr>
                </a:solidFill>
                <a:latin typeface="+mn-ea"/>
                <a:cs typeface="+mn-ea"/>
              </a:rPr>
              <a:t>：知识库服务</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en-US" altLang="zh-CN" sz="1400" dirty="0" err="1">
                <a:solidFill>
                  <a:schemeClr val="tx1">
                    <a:lumMod val="85000"/>
                    <a:lumOff val="15000"/>
                  </a:schemeClr>
                </a:solidFill>
                <a:latin typeface="+mn-ea"/>
                <a:cs typeface="+mn-ea"/>
              </a:rPr>
              <a:t>Ollama</a:t>
            </a:r>
            <a:r>
              <a:rPr lang="zh-CN" altLang="en-US" sz="1400" dirty="0">
                <a:solidFill>
                  <a:schemeClr val="tx1">
                    <a:lumMod val="85000"/>
                    <a:lumOff val="15000"/>
                  </a:schemeClr>
                </a:solidFill>
                <a:latin typeface="+mn-ea"/>
                <a:cs typeface="+mn-ea"/>
              </a:rPr>
              <a:t>：向量化模型调用服务</a:t>
            </a:r>
          </a:p>
          <a:p>
            <a:pPr marL="285750" indent="-285750" algn="just">
              <a:lnSpc>
                <a:spcPct val="150000"/>
              </a:lnSpc>
              <a:spcBef>
                <a:spcPct val="0"/>
              </a:spcBef>
              <a:spcAft>
                <a:spcPct val="0"/>
              </a:spcAft>
              <a:buFont typeface="Arial" panose="020B0604020202020204" pitchFamily="34" charset="0"/>
              <a:buChar char="•"/>
            </a:pPr>
            <a:r>
              <a:rPr lang="en-US" altLang="zh-CN" sz="1400" dirty="0" err="1">
                <a:solidFill>
                  <a:schemeClr val="tx1">
                    <a:lumMod val="85000"/>
                    <a:lumOff val="15000"/>
                  </a:schemeClr>
                </a:solidFill>
                <a:latin typeface="+mn-ea"/>
                <a:cs typeface="+mn-ea"/>
              </a:rPr>
              <a:t>DigitalHuman</a:t>
            </a:r>
            <a:r>
              <a:rPr lang="zh-CN" altLang="en-US" sz="1400" dirty="0">
                <a:solidFill>
                  <a:schemeClr val="tx1">
                    <a:lumMod val="85000"/>
                    <a:lumOff val="15000"/>
                  </a:schemeClr>
                </a:solidFill>
                <a:latin typeface="+mn-ea"/>
                <a:cs typeface="+mn-ea"/>
              </a:rPr>
              <a:t>：数字人后端</a:t>
            </a:r>
          </a:p>
          <a:p>
            <a:pPr marL="285750" indent="-285750" algn="just">
              <a:lnSpc>
                <a:spcPct val="150000"/>
              </a:lnSpc>
              <a:spcBef>
                <a:spcPct val="0"/>
              </a:spcBef>
              <a:spcAft>
                <a:spcPct val="0"/>
              </a:spcAft>
              <a:buFont typeface="Arial" panose="020B0604020202020204" pitchFamily="34" charset="0"/>
              <a:buChar char="•"/>
            </a:pPr>
            <a:r>
              <a:rPr lang="en-US" altLang="zh-CN" sz="1400" dirty="0">
                <a:solidFill>
                  <a:schemeClr val="tx1">
                    <a:lumMod val="85000"/>
                    <a:lumOff val="15000"/>
                  </a:schemeClr>
                </a:solidFill>
                <a:latin typeface="+mn-ea"/>
                <a:cs typeface="+mn-ea"/>
              </a:rPr>
              <a:t>GPT-</a:t>
            </a:r>
            <a:r>
              <a:rPr lang="en-US" altLang="zh-CN" sz="1400" dirty="0" err="1">
                <a:solidFill>
                  <a:schemeClr val="tx1">
                    <a:lumMod val="85000"/>
                    <a:lumOff val="15000"/>
                  </a:schemeClr>
                </a:solidFill>
                <a:latin typeface="+mn-ea"/>
                <a:cs typeface="+mn-ea"/>
              </a:rPr>
              <a:t>SoVITS</a:t>
            </a:r>
            <a:r>
              <a:rPr lang="zh-CN" altLang="en-US" sz="1400" dirty="0">
                <a:solidFill>
                  <a:schemeClr val="tx1">
                    <a:lumMod val="85000"/>
                    <a:lumOff val="15000"/>
                  </a:schemeClr>
                </a:solidFill>
                <a:latin typeface="+mn-ea"/>
                <a:cs typeface="+mn-ea"/>
              </a:rPr>
              <a:t>：文字转语音后端</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en-US" altLang="zh-CN" sz="1400" dirty="0">
                <a:solidFill>
                  <a:schemeClr val="tx1">
                    <a:lumMod val="85000"/>
                    <a:lumOff val="15000"/>
                  </a:schemeClr>
                </a:solidFill>
                <a:latin typeface="+mn-ea"/>
                <a:cs typeface="+mn-ea"/>
              </a:rPr>
              <a:t>NPM</a:t>
            </a:r>
            <a:r>
              <a:rPr lang="zh-CN" altLang="en-US" sz="1400" dirty="0">
                <a:solidFill>
                  <a:schemeClr val="tx1">
                    <a:lumMod val="85000"/>
                    <a:lumOff val="15000"/>
                  </a:schemeClr>
                </a:solidFill>
                <a:latin typeface="+mn-ea"/>
                <a:cs typeface="+mn-ea"/>
              </a:rPr>
              <a:t>：</a:t>
            </a:r>
            <a:r>
              <a:rPr lang="en-US" altLang="zh-CN" sz="1400" dirty="0">
                <a:solidFill>
                  <a:schemeClr val="tx1">
                    <a:lumMod val="85000"/>
                    <a:lumOff val="15000"/>
                  </a:schemeClr>
                </a:solidFill>
                <a:latin typeface="+mn-ea"/>
                <a:cs typeface="+mn-ea"/>
              </a:rPr>
              <a:t>Web</a:t>
            </a:r>
            <a:r>
              <a:rPr lang="zh-CN" altLang="en-US" sz="1400" dirty="0">
                <a:solidFill>
                  <a:schemeClr val="tx1">
                    <a:lumMod val="85000"/>
                    <a:lumOff val="15000"/>
                  </a:schemeClr>
                </a:solidFill>
                <a:latin typeface="+mn-ea"/>
                <a:cs typeface="+mn-ea"/>
              </a:rPr>
              <a:t>服务前端</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endParaRPr lang="zh-CN" altLang="en-US" sz="1400" dirty="0">
              <a:solidFill>
                <a:schemeClr val="tx1">
                  <a:lumMod val="85000"/>
                  <a:lumOff val="15000"/>
                </a:schemeClr>
              </a:solidFill>
              <a:latin typeface="+mn-ea"/>
              <a:cs typeface="+mn-ea"/>
            </a:endParaRPr>
          </a:p>
        </p:txBody>
      </p:sp>
      <p:sp>
        <p:nvSpPr>
          <p:cNvPr id="10" name="圆角矩形 24"/>
          <p:cNvSpPr/>
          <p:nvPr>
            <p:custDataLst>
              <p:tags r:id="rId4"/>
            </p:custDataLst>
          </p:nvPr>
        </p:nvSpPr>
        <p:spPr>
          <a:xfrm>
            <a:off x="6027295" y="3833944"/>
            <a:ext cx="1826527" cy="529190"/>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2</a:t>
            </a:r>
            <a:r>
              <a:rPr lang="zh-CN" altLang="en-US" sz="1600" b="1" dirty="0">
                <a:solidFill>
                  <a:srgbClr val="FFFFFF"/>
                </a:solidFill>
                <a:latin typeface="+mn-ea"/>
                <a:cs typeface="+mn-ea"/>
                <a:sym typeface="+mn-ea"/>
              </a:rPr>
              <a:t>、启动系统</a:t>
            </a:r>
          </a:p>
        </p:txBody>
      </p:sp>
      <p:sp>
        <p:nvSpPr>
          <p:cNvPr id="11" name="矩形 10"/>
          <p:cNvSpPr/>
          <p:nvPr>
            <p:custDataLst>
              <p:tags r:id="rId5"/>
            </p:custDataLst>
          </p:nvPr>
        </p:nvSpPr>
        <p:spPr>
          <a:xfrm>
            <a:off x="6027295" y="4430197"/>
            <a:ext cx="5246174" cy="1750791"/>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en-US" altLang="zh-CN" sz="1400" dirty="0">
                <a:solidFill>
                  <a:schemeClr val="tx1">
                    <a:lumMod val="85000"/>
                    <a:lumOff val="15000"/>
                  </a:schemeClr>
                </a:solidFill>
                <a:latin typeface="+mn-ea"/>
                <a:cs typeface="+mn-ea"/>
              </a:rPr>
              <a:t>1</a:t>
            </a:r>
            <a:r>
              <a:rPr lang="zh-CN" altLang="en-US" sz="1400" dirty="0">
                <a:solidFill>
                  <a:schemeClr val="tx1">
                    <a:lumMod val="85000"/>
                    <a:lumOff val="15000"/>
                  </a:schemeClr>
                </a:solidFill>
                <a:latin typeface="+mn-ea"/>
                <a:cs typeface="+mn-ea"/>
              </a:rPr>
              <a:t>、运行</a:t>
            </a:r>
            <a:r>
              <a:rPr lang="en-US" altLang="zh-CN" sz="1400" dirty="0">
                <a:solidFill>
                  <a:schemeClr val="tx1">
                    <a:lumMod val="85000"/>
                    <a:lumOff val="15000"/>
                  </a:schemeClr>
                </a:solidFill>
                <a:latin typeface="+mn-ea"/>
                <a:cs typeface="+mn-ea"/>
              </a:rPr>
              <a:t>‪【C:\AI\</a:t>
            </a:r>
            <a:r>
              <a:rPr lang="zh-CN" altLang="en-US" sz="1400" dirty="0">
                <a:solidFill>
                  <a:schemeClr val="tx1">
                    <a:lumMod val="85000"/>
                    <a:lumOff val="15000"/>
                  </a:schemeClr>
                </a:solidFill>
                <a:latin typeface="+mn-ea"/>
                <a:cs typeface="+mn-ea"/>
              </a:rPr>
              <a:t>大模型数字人后端启动</a:t>
            </a:r>
            <a:r>
              <a:rPr lang="en-US" altLang="zh-CN" sz="1400" dirty="0">
                <a:solidFill>
                  <a:schemeClr val="tx1">
                    <a:lumMod val="85000"/>
                    <a:lumOff val="15000"/>
                  </a:schemeClr>
                </a:solidFill>
                <a:latin typeface="+mn-ea"/>
                <a:cs typeface="+mn-ea"/>
              </a:rPr>
              <a:t>.bat】</a:t>
            </a:r>
            <a:r>
              <a:rPr lang="zh-CN" altLang="en-US" sz="1400" dirty="0">
                <a:solidFill>
                  <a:schemeClr val="tx1">
                    <a:lumMod val="85000"/>
                    <a:lumOff val="15000"/>
                  </a:schemeClr>
                </a:solidFill>
                <a:latin typeface="+mn-ea"/>
                <a:cs typeface="+mn-ea"/>
              </a:rPr>
              <a:t>，由批处理文件自动启动所有服务（批处理开机自动运行）</a:t>
            </a:r>
            <a:endParaRPr lang="en-US" altLang="zh-CN" sz="14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rPr>
              <a:t>2</a:t>
            </a:r>
            <a:r>
              <a:rPr lang="zh-CN" altLang="en-US" sz="1400" dirty="0">
                <a:solidFill>
                  <a:schemeClr val="tx1">
                    <a:lumMod val="85000"/>
                    <a:lumOff val="15000"/>
                  </a:schemeClr>
                </a:solidFill>
                <a:latin typeface="+mn-ea"/>
                <a:cs typeface="+mn-ea"/>
              </a:rPr>
              <a:t>、在</a:t>
            </a:r>
            <a:r>
              <a:rPr lang="en-US" altLang="zh-CN" sz="1400" dirty="0">
                <a:solidFill>
                  <a:schemeClr val="tx1">
                    <a:lumMod val="85000"/>
                    <a:lumOff val="15000"/>
                  </a:schemeClr>
                </a:solidFill>
                <a:latin typeface="+mn-ea"/>
                <a:cs typeface="+mn-ea"/>
              </a:rPr>
              <a:t>LM-Studio</a:t>
            </a:r>
            <a:r>
              <a:rPr lang="zh-CN" altLang="en-US" sz="1400" dirty="0">
                <a:solidFill>
                  <a:schemeClr val="tx1">
                    <a:lumMod val="85000"/>
                    <a:lumOff val="15000"/>
                  </a:schemeClr>
                </a:solidFill>
                <a:latin typeface="+mn-ea"/>
                <a:cs typeface="+mn-ea"/>
              </a:rPr>
              <a:t>中手动选择模型为</a:t>
            </a:r>
            <a:r>
              <a:rPr lang="en-US" altLang="zh-CN" sz="1400" dirty="0">
                <a:solidFill>
                  <a:schemeClr val="tx1">
                    <a:lumMod val="85000"/>
                    <a:lumOff val="15000"/>
                  </a:schemeClr>
                </a:solidFill>
                <a:latin typeface="+mn-ea"/>
                <a:cs typeface="+mn-ea"/>
              </a:rPr>
              <a:t>【Qwen 2 7B Instruct】</a:t>
            </a:r>
            <a:r>
              <a:rPr lang="zh-CN" altLang="en-US" sz="1400" dirty="0">
                <a:solidFill>
                  <a:schemeClr val="tx1">
                    <a:lumMod val="85000"/>
                    <a:lumOff val="15000"/>
                  </a:schemeClr>
                </a:solidFill>
                <a:latin typeface="+mn-ea"/>
                <a:cs typeface="+mn-ea"/>
              </a:rPr>
              <a:t>（</a:t>
            </a:r>
            <a:r>
              <a:rPr lang="zh-CN" altLang="en-US" sz="1400" dirty="0">
                <a:solidFill>
                  <a:srgbClr val="FF0000"/>
                </a:solidFill>
                <a:latin typeface="+mn-ea"/>
                <a:cs typeface="+mn-ea"/>
              </a:rPr>
              <a:t>本步骤仅能手动操作！</a:t>
            </a:r>
            <a:r>
              <a:rPr lang="zh-CN" altLang="en-US" sz="1400" dirty="0">
                <a:solidFill>
                  <a:schemeClr val="tx1">
                    <a:lumMod val="85000"/>
                    <a:lumOff val="15000"/>
                  </a:schemeClr>
                </a:solidFill>
                <a:latin typeface="+mn-ea"/>
                <a:cs typeface="+mn-ea"/>
              </a:rPr>
              <a:t>）</a:t>
            </a:r>
            <a:endParaRPr lang="en-US" altLang="zh-CN" sz="1400" dirty="0">
              <a:solidFill>
                <a:schemeClr val="tx1">
                  <a:lumMod val="85000"/>
                  <a:lumOff val="15000"/>
                </a:schemeClr>
              </a:solidFill>
              <a:latin typeface="+mn-ea"/>
              <a:cs typeface="+mn-ea"/>
            </a:endParaRPr>
          </a:p>
          <a:p>
            <a:pPr algn="just">
              <a:lnSpc>
                <a:spcPct val="150000"/>
              </a:lnSpc>
              <a:spcBef>
                <a:spcPct val="0"/>
              </a:spcBef>
              <a:spcAft>
                <a:spcPct val="0"/>
              </a:spcAft>
            </a:pPr>
            <a:r>
              <a:rPr lang="en-US" altLang="zh-CN" sz="1400" dirty="0">
                <a:solidFill>
                  <a:schemeClr val="tx1">
                    <a:lumMod val="85000"/>
                    <a:lumOff val="15000"/>
                  </a:schemeClr>
                </a:solidFill>
                <a:latin typeface="+mn-ea"/>
                <a:cs typeface="+mn-ea"/>
              </a:rPr>
              <a:t>3</a:t>
            </a:r>
            <a:r>
              <a:rPr lang="zh-CN" altLang="en-US" sz="1400" dirty="0">
                <a:solidFill>
                  <a:schemeClr val="tx1">
                    <a:lumMod val="85000"/>
                    <a:lumOff val="15000"/>
                  </a:schemeClr>
                </a:solidFill>
                <a:latin typeface="+mn-ea"/>
                <a:cs typeface="+mn-ea"/>
              </a:rPr>
              <a:t>、打开</a:t>
            </a:r>
            <a:r>
              <a:rPr lang="en-US" altLang="zh-CN" sz="1400" dirty="0">
                <a:solidFill>
                  <a:schemeClr val="tx1">
                    <a:lumMod val="85000"/>
                    <a:lumOff val="15000"/>
                  </a:schemeClr>
                </a:solidFill>
                <a:latin typeface="+mn-ea"/>
                <a:cs typeface="+mn-ea"/>
              </a:rPr>
              <a:t>【 </a:t>
            </a:r>
            <a:r>
              <a:rPr lang="en-US" altLang="zh-CN" sz="1400" dirty="0">
                <a:solidFill>
                  <a:schemeClr val="tx1">
                    <a:lumMod val="85000"/>
                    <a:lumOff val="15000"/>
                  </a:schemeClr>
                </a:solidFill>
                <a:latin typeface="+mn-ea"/>
                <a:cs typeface="+mn-ea"/>
                <a:hlinkClick r:id="rId8"/>
              </a:rPr>
              <a:t>http://localhost:5467/index】</a:t>
            </a:r>
            <a:r>
              <a:rPr lang="zh-CN" altLang="en-US" sz="1400" dirty="0">
                <a:solidFill>
                  <a:schemeClr val="tx1">
                    <a:lumMod val="85000"/>
                    <a:lumOff val="15000"/>
                  </a:schemeClr>
                </a:solidFill>
                <a:latin typeface="+mn-ea"/>
                <a:cs typeface="+mn-ea"/>
              </a:rPr>
              <a:t>页面</a:t>
            </a:r>
          </a:p>
        </p:txBody>
      </p:sp>
      <p:sp>
        <p:nvSpPr>
          <p:cNvPr id="7" name="标题 6"/>
          <p:cNvSpPr>
            <a:spLocks noGrp="1"/>
          </p:cNvSpPr>
          <p:nvPr>
            <p:ph type="title"/>
            <p:custDataLst>
              <p:tags r:id="rId6"/>
            </p:custDataLst>
          </p:nvPr>
        </p:nvSpPr>
        <p:spPr>
          <a:xfrm>
            <a:off x="694690" y="676910"/>
            <a:ext cx="10800080" cy="535940"/>
          </a:xfrm>
        </p:spPr>
        <p:txBody>
          <a:bodyPr/>
          <a:lstStyle/>
          <a:p>
            <a:r>
              <a:rPr lang="en-US" altLang="zh-CN" dirty="0"/>
              <a:t>3</a:t>
            </a:r>
            <a:r>
              <a:rPr lang="zh-CN" altLang="en-US" dirty="0"/>
              <a:t>、系统操作</a:t>
            </a:r>
          </a:p>
        </p:txBody>
      </p:sp>
      <p:pic>
        <p:nvPicPr>
          <p:cNvPr id="3" name="图片 2">
            <a:extLst>
              <a:ext uri="{FF2B5EF4-FFF2-40B4-BE49-F238E27FC236}">
                <a16:creationId xmlns:a16="http://schemas.microsoft.com/office/drawing/2014/main" id="{40B08E53-1679-46D9-E64E-08C66BA6402C}"/>
              </a:ext>
            </a:extLst>
          </p:cNvPr>
          <p:cNvPicPr>
            <a:picLocks noChangeAspect="1"/>
          </p:cNvPicPr>
          <p:nvPr/>
        </p:nvPicPr>
        <p:blipFill>
          <a:blip r:embed="rId9"/>
          <a:stretch>
            <a:fillRect/>
          </a:stretch>
        </p:blipFill>
        <p:spPr>
          <a:xfrm>
            <a:off x="742977" y="1144516"/>
            <a:ext cx="4194240" cy="2414865"/>
          </a:xfrm>
          <a:prstGeom prst="rect">
            <a:avLst/>
          </a:prstGeom>
        </p:spPr>
      </p:pic>
      <p:pic>
        <p:nvPicPr>
          <p:cNvPr id="6" name="图片 5">
            <a:extLst>
              <a:ext uri="{FF2B5EF4-FFF2-40B4-BE49-F238E27FC236}">
                <a16:creationId xmlns:a16="http://schemas.microsoft.com/office/drawing/2014/main" id="{02E6546F-4763-9F62-BC80-57C492E44C4E}"/>
              </a:ext>
            </a:extLst>
          </p:cNvPr>
          <p:cNvPicPr>
            <a:picLocks noChangeAspect="1"/>
          </p:cNvPicPr>
          <p:nvPr/>
        </p:nvPicPr>
        <p:blipFill>
          <a:blip r:embed="rId10"/>
          <a:stretch>
            <a:fillRect/>
          </a:stretch>
        </p:blipFill>
        <p:spPr>
          <a:xfrm>
            <a:off x="742978" y="3559382"/>
            <a:ext cx="4194239" cy="2589426"/>
          </a:xfrm>
          <a:prstGeom prst="rect">
            <a:avLst/>
          </a:prstGeom>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9360E-17B1-0059-1375-BAA17009BB4A}"/>
            </a:ext>
          </a:extLst>
        </p:cNvPr>
        <p:cNvGrpSpPr/>
        <p:nvPr/>
      </p:nvGrpSpPr>
      <p:grpSpPr>
        <a:xfrm>
          <a:off x="0" y="0"/>
          <a:ext cx="0" cy="0"/>
          <a:chOff x="0" y="0"/>
          <a:chExt cx="0" cy="0"/>
        </a:xfrm>
      </p:grpSpPr>
      <p:sp>
        <p:nvSpPr>
          <p:cNvPr id="4" name="圆角矩形 13">
            <a:extLst>
              <a:ext uri="{FF2B5EF4-FFF2-40B4-BE49-F238E27FC236}">
                <a16:creationId xmlns:a16="http://schemas.microsoft.com/office/drawing/2014/main" id="{0D1D128F-8FA0-4392-58E0-A0E14722988A}"/>
              </a:ext>
            </a:extLst>
          </p:cNvPr>
          <p:cNvSpPr/>
          <p:nvPr>
            <p:custDataLst>
              <p:tags r:id="rId2"/>
            </p:custDataLst>
          </p:nvPr>
        </p:nvSpPr>
        <p:spPr>
          <a:xfrm>
            <a:off x="694690" y="1212850"/>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3</a:t>
            </a:r>
            <a:r>
              <a:rPr lang="zh-CN" altLang="en-US" sz="1600" b="1" dirty="0">
                <a:solidFill>
                  <a:srgbClr val="FFFFFF"/>
                </a:solidFill>
                <a:latin typeface="+mn-ea"/>
                <a:cs typeface="+mn-ea"/>
                <a:sym typeface="+mn-ea"/>
              </a:rPr>
              <a:t>、</a:t>
            </a:r>
            <a:r>
              <a:rPr lang="en-US" altLang="zh-CN" sz="1600" b="1" dirty="0">
                <a:solidFill>
                  <a:srgbClr val="FFFFFF"/>
                </a:solidFill>
                <a:latin typeface="+mn-ea"/>
                <a:cs typeface="+mn-ea"/>
                <a:sym typeface="+mn-ea"/>
              </a:rPr>
              <a:t>AI</a:t>
            </a:r>
            <a:r>
              <a:rPr lang="zh-CN" altLang="en-US" sz="1600" b="1" dirty="0">
                <a:solidFill>
                  <a:srgbClr val="FFFFFF"/>
                </a:solidFill>
                <a:latin typeface="+mn-ea"/>
                <a:cs typeface="+mn-ea"/>
                <a:sym typeface="+mn-ea"/>
              </a:rPr>
              <a:t>对话</a:t>
            </a:r>
          </a:p>
        </p:txBody>
      </p:sp>
      <p:sp>
        <p:nvSpPr>
          <p:cNvPr id="9" name="矩形 8">
            <a:extLst>
              <a:ext uri="{FF2B5EF4-FFF2-40B4-BE49-F238E27FC236}">
                <a16:creationId xmlns:a16="http://schemas.microsoft.com/office/drawing/2014/main" id="{D317C472-578D-3AC7-B55C-EF92441E2DD3}"/>
              </a:ext>
            </a:extLst>
          </p:cNvPr>
          <p:cNvSpPr/>
          <p:nvPr>
            <p:custDataLst>
              <p:tags r:id="rId3"/>
            </p:custDataLst>
          </p:nvPr>
        </p:nvSpPr>
        <p:spPr>
          <a:xfrm>
            <a:off x="694690" y="1977599"/>
            <a:ext cx="4026779" cy="4047760"/>
          </a:xfrm>
          <a:prstGeom prst="rect">
            <a:avLst/>
          </a:prstGeom>
          <a:noFill/>
        </p:spPr>
        <p:txBody>
          <a:bodyPr wrap="square" lIns="0" tIns="0" rIns="0" bIns="0" rtlCol="0" anchor="t" anchorCtr="0">
            <a:noAutofit/>
          </a:bodyPr>
          <a:lstStyle/>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默认进入</a:t>
            </a:r>
            <a:r>
              <a:rPr lang="en-US" altLang="zh-CN" sz="1400" dirty="0">
                <a:solidFill>
                  <a:schemeClr val="tx1">
                    <a:lumMod val="85000"/>
                    <a:lumOff val="15000"/>
                  </a:schemeClr>
                </a:solidFill>
                <a:latin typeface="+mn-ea"/>
                <a:cs typeface="+mn-ea"/>
              </a:rPr>
              <a:t>AI</a:t>
            </a:r>
            <a:r>
              <a:rPr lang="zh-CN" altLang="en-US" sz="1400" dirty="0">
                <a:solidFill>
                  <a:schemeClr val="tx1">
                    <a:lumMod val="85000"/>
                    <a:lumOff val="15000"/>
                  </a:schemeClr>
                </a:solidFill>
                <a:latin typeface="+mn-ea"/>
                <a:cs typeface="+mn-ea"/>
              </a:rPr>
              <a:t>对话页面</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该功能调用大模型通用知识，</a:t>
            </a:r>
            <a:r>
              <a:rPr lang="zh-CN" altLang="en-US" sz="1400" b="1" dirty="0">
                <a:solidFill>
                  <a:schemeClr val="tx1">
                    <a:lumMod val="85000"/>
                    <a:lumOff val="15000"/>
                  </a:schemeClr>
                </a:solidFill>
                <a:latin typeface="+mn-ea"/>
                <a:cs typeface="+mn-ea"/>
              </a:rPr>
              <a:t>不会引用知识库内容</a:t>
            </a:r>
            <a:r>
              <a:rPr lang="zh-CN" altLang="en-US" sz="1400" dirty="0">
                <a:solidFill>
                  <a:schemeClr val="tx1">
                    <a:lumMod val="85000"/>
                    <a:lumOff val="15000"/>
                  </a:schemeClr>
                </a:solidFill>
                <a:latin typeface="+mn-ea"/>
                <a:cs typeface="+mn-ea"/>
              </a:rPr>
              <a:t>，可实现任意智能制造类话题的文字问答</a:t>
            </a: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在输入框中输入问题，点击右侧发送按钮或者按下</a:t>
            </a:r>
            <a:r>
              <a:rPr lang="en-US" altLang="zh-CN" sz="1400" dirty="0">
                <a:solidFill>
                  <a:schemeClr val="tx1">
                    <a:lumMod val="85000"/>
                    <a:lumOff val="15000"/>
                  </a:schemeClr>
                </a:solidFill>
                <a:latin typeface="+mn-ea"/>
                <a:cs typeface="+mn-ea"/>
              </a:rPr>
              <a:t>【</a:t>
            </a:r>
            <a:r>
              <a:rPr lang="en-US" altLang="zh-CN" sz="1400" dirty="0" err="1">
                <a:solidFill>
                  <a:schemeClr val="tx1">
                    <a:lumMod val="85000"/>
                    <a:lumOff val="15000"/>
                  </a:schemeClr>
                </a:solidFill>
                <a:latin typeface="+mn-ea"/>
                <a:cs typeface="+mn-ea"/>
              </a:rPr>
              <a:t>Alt+Enter</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组合键发送</a:t>
            </a: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大模型将以流式输出回复对应的问题</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由于大模型框架限制，回答生成过程中无法直接终止。若需强制终止，可尝试手动刷新该页面</a:t>
            </a: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故障排查：大模型始终没有回复，请检查大模型数字人系统后端是否正常完整启动、配置文件是否编写正确、</a:t>
            </a:r>
            <a:r>
              <a:rPr lang="en-US" altLang="zh-CN" sz="1400" dirty="0">
                <a:solidFill>
                  <a:schemeClr val="tx1">
                    <a:lumMod val="85000"/>
                    <a:lumOff val="15000"/>
                  </a:schemeClr>
                </a:solidFill>
                <a:latin typeface="+mn-ea"/>
                <a:cs typeface="+mn-ea"/>
              </a:rPr>
              <a:t>IP</a:t>
            </a:r>
            <a:r>
              <a:rPr lang="zh-CN" altLang="en-US" sz="1400" dirty="0">
                <a:solidFill>
                  <a:schemeClr val="tx1">
                    <a:lumMod val="85000"/>
                    <a:lumOff val="15000"/>
                  </a:schemeClr>
                </a:solidFill>
                <a:latin typeface="+mn-ea"/>
                <a:cs typeface="+mn-ea"/>
              </a:rPr>
              <a:t>地址是否配置正确</a:t>
            </a:r>
          </a:p>
        </p:txBody>
      </p:sp>
      <p:sp>
        <p:nvSpPr>
          <p:cNvPr id="12" name="标题 6">
            <a:extLst>
              <a:ext uri="{FF2B5EF4-FFF2-40B4-BE49-F238E27FC236}">
                <a16:creationId xmlns:a16="http://schemas.microsoft.com/office/drawing/2014/main" id="{BE67B796-C241-74C6-5AF6-4CC94E58099E}"/>
              </a:ext>
            </a:extLst>
          </p:cNvPr>
          <p:cNvSpPr>
            <a:spLocks noGrp="1"/>
          </p:cNvSpPr>
          <p:nvPr>
            <p:ph type="title"/>
            <p:custDataLst>
              <p:tags r:id="rId4"/>
            </p:custDataLst>
          </p:nvPr>
        </p:nvSpPr>
        <p:spPr>
          <a:xfrm>
            <a:off x="694690" y="676910"/>
            <a:ext cx="10800080" cy="535940"/>
          </a:xfrm>
        </p:spPr>
        <p:txBody>
          <a:bodyPr/>
          <a:lstStyle/>
          <a:p>
            <a:r>
              <a:rPr lang="en-US" altLang="zh-CN" dirty="0"/>
              <a:t>3</a:t>
            </a:r>
            <a:r>
              <a:rPr lang="zh-CN" altLang="en-US" dirty="0"/>
              <a:t>、系统操作</a:t>
            </a:r>
          </a:p>
        </p:txBody>
      </p:sp>
      <p:pic>
        <p:nvPicPr>
          <p:cNvPr id="13" name="图片 12" descr="图形用户界面, 应用程序&#10;&#10;AI 生成的内容可能不正确。">
            <a:extLst>
              <a:ext uri="{FF2B5EF4-FFF2-40B4-BE49-F238E27FC236}">
                <a16:creationId xmlns:a16="http://schemas.microsoft.com/office/drawing/2014/main" id="{C823F3EE-C5BE-96CC-AC35-CA732E89A195}"/>
              </a:ext>
            </a:extLst>
          </p:cNvPr>
          <p:cNvPicPr>
            <a:picLocks noChangeAspect="1"/>
          </p:cNvPicPr>
          <p:nvPr/>
        </p:nvPicPr>
        <p:blipFill>
          <a:blip r:embed="rId6"/>
          <a:stretch>
            <a:fillRect/>
          </a:stretch>
        </p:blipFill>
        <p:spPr>
          <a:xfrm>
            <a:off x="5059225" y="1854507"/>
            <a:ext cx="6705843" cy="3858322"/>
          </a:xfrm>
          <a:prstGeom prst="rect">
            <a:avLst/>
          </a:prstGeom>
        </p:spPr>
      </p:pic>
    </p:spTree>
    <p:custDataLst>
      <p:tags r:id="rId1"/>
    </p:custDataLst>
    <p:extLst>
      <p:ext uri="{BB962C8B-B14F-4D97-AF65-F5344CB8AC3E}">
        <p14:creationId xmlns:p14="http://schemas.microsoft.com/office/powerpoint/2010/main" val="41920512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4D9EB-2F74-66B4-357F-8ECA24DA548C}"/>
            </a:ext>
          </a:extLst>
        </p:cNvPr>
        <p:cNvGrpSpPr/>
        <p:nvPr/>
      </p:nvGrpSpPr>
      <p:grpSpPr>
        <a:xfrm>
          <a:off x="0" y="0"/>
          <a:ext cx="0" cy="0"/>
          <a:chOff x="0" y="0"/>
          <a:chExt cx="0" cy="0"/>
        </a:xfrm>
      </p:grpSpPr>
      <p:sp>
        <p:nvSpPr>
          <p:cNvPr id="4" name="圆角矩形 13">
            <a:extLst>
              <a:ext uri="{FF2B5EF4-FFF2-40B4-BE49-F238E27FC236}">
                <a16:creationId xmlns:a16="http://schemas.microsoft.com/office/drawing/2014/main" id="{F3B93069-9AA9-1879-6DA2-A4E8DA38BCB6}"/>
              </a:ext>
            </a:extLst>
          </p:cNvPr>
          <p:cNvSpPr/>
          <p:nvPr>
            <p:custDataLst>
              <p:tags r:id="rId2"/>
            </p:custDataLst>
          </p:nvPr>
        </p:nvSpPr>
        <p:spPr>
          <a:xfrm>
            <a:off x="694690" y="1212850"/>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4</a:t>
            </a:r>
            <a:r>
              <a:rPr lang="zh-CN" altLang="en-US" sz="1600" b="1" dirty="0">
                <a:solidFill>
                  <a:srgbClr val="FFFFFF"/>
                </a:solidFill>
                <a:latin typeface="+mn-ea"/>
                <a:cs typeface="+mn-ea"/>
                <a:sym typeface="+mn-ea"/>
              </a:rPr>
              <a:t>、</a:t>
            </a:r>
            <a:r>
              <a:rPr lang="en-US" altLang="zh-CN" sz="1600" b="1" dirty="0">
                <a:solidFill>
                  <a:srgbClr val="FFFFFF"/>
                </a:solidFill>
                <a:latin typeface="+mn-ea"/>
                <a:cs typeface="+mn-ea"/>
                <a:sym typeface="+mn-ea"/>
              </a:rPr>
              <a:t>AI</a:t>
            </a:r>
            <a:r>
              <a:rPr lang="zh-CN" altLang="en-US" sz="1600" b="1" dirty="0">
                <a:solidFill>
                  <a:srgbClr val="FFFFFF"/>
                </a:solidFill>
                <a:latin typeface="+mn-ea"/>
                <a:cs typeface="+mn-ea"/>
                <a:sym typeface="+mn-ea"/>
              </a:rPr>
              <a:t>数字人对话</a:t>
            </a:r>
          </a:p>
        </p:txBody>
      </p:sp>
      <p:sp>
        <p:nvSpPr>
          <p:cNvPr id="9" name="矩形 8">
            <a:extLst>
              <a:ext uri="{FF2B5EF4-FFF2-40B4-BE49-F238E27FC236}">
                <a16:creationId xmlns:a16="http://schemas.microsoft.com/office/drawing/2014/main" id="{28EFABC8-99CD-DEAA-1924-B136D221B951}"/>
              </a:ext>
            </a:extLst>
          </p:cNvPr>
          <p:cNvSpPr/>
          <p:nvPr>
            <p:custDataLst>
              <p:tags r:id="rId3"/>
            </p:custDataLst>
          </p:nvPr>
        </p:nvSpPr>
        <p:spPr>
          <a:xfrm>
            <a:off x="694690" y="1854507"/>
            <a:ext cx="4378472" cy="4047760"/>
          </a:xfrm>
          <a:prstGeom prst="rect">
            <a:avLst/>
          </a:prstGeom>
          <a:noFill/>
        </p:spPr>
        <p:txBody>
          <a:bodyPr wrap="square" lIns="0" tIns="0" rIns="0" bIns="0" rtlCol="0" anchor="t" anchorCtr="0">
            <a:noAutofit/>
          </a:bodyPr>
          <a:lstStyle/>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使用语音对话功能时，必提前检查麦克风及扬声器的硬件、声卡驱动、设备选择、浏览器授权等无误</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点击开始录音按钮，使用</a:t>
            </a:r>
            <a:r>
              <a:rPr lang="zh-CN" altLang="en-US" sz="1400" b="1" dirty="0">
                <a:solidFill>
                  <a:schemeClr val="tx1">
                    <a:lumMod val="85000"/>
                    <a:lumOff val="15000"/>
                  </a:schemeClr>
                </a:solidFill>
                <a:latin typeface="+mn-ea"/>
                <a:cs typeface="+mn-ea"/>
              </a:rPr>
              <a:t>标准普通话</a:t>
            </a:r>
            <a:r>
              <a:rPr lang="zh-CN" altLang="en-US" sz="1400" dirty="0">
                <a:solidFill>
                  <a:schemeClr val="tx1">
                    <a:lumMod val="85000"/>
                    <a:lumOff val="15000"/>
                  </a:schemeClr>
                </a:solidFill>
                <a:latin typeface="+mn-ea"/>
                <a:cs typeface="+mn-ea"/>
              </a:rPr>
              <a:t>对麦克风清晰、简洁的说出问题</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后端将</a:t>
            </a:r>
            <a:r>
              <a:rPr lang="zh-CN" altLang="en-US" sz="1400" b="1" dirty="0">
                <a:solidFill>
                  <a:schemeClr val="tx1">
                    <a:lumMod val="85000"/>
                    <a:lumOff val="15000"/>
                  </a:schemeClr>
                </a:solidFill>
                <a:latin typeface="+mn-ea"/>
                <a:cs typeface="+mn-ea"/>
              </a:rPr>
              <a:t>实时</a:t>
            </a:r>
            <a:r>
              <a:rPr lang="zh-CN" altLang="en-US" sz="1400" dirty="0">
                <a:solidFill>
                  <a:schemeClr val="tx1">
                    <a:lumMod val="85000"/>
                    <a:lumOff val="15000"/>
                  </a:schemeClr>
                </a:solidFill>
                <a:latin typeface="+mn-ea"/>
                <a:cs typeface="+mn-ea"/>
              </a:rPr>
              <a:t>进行语音转文本生成。检测到发言停顿时，文字内容将自动发送到聊天窗口中</a:t>
            </a: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本模块中大模型</a:t>
            </a:r>
            <a:r>
              <a:rPr lang="zh-CN" altLang="en-US" sz="1400" b="1" dirty="0">
                <a:solidFill>
                  <a:schemeClr val="tx1">
                    <a:lumMod val="85000"/>
                    <a:lumOff val="15000"/>
                  </a:schemeClr>
                </a:solidFill>
                <a:latin typeface="+mn-ea"/>
                <a:cs typeface="+mn-ea"/>
              </a:rPr>
              <a:t>无法进行流式回复</a:t>
            </a:r>
            <a:r>
              <a:rPr lang="zh-CN" altLang="en-US" sz="1400" dirty="0">
                <a:solidFill>
                  <a:schemeClr val="tx1">
                    <a:lumMod val="85000"/>
                    <a:lumOff val="15000"/>
                  </a:schemeClr>
                </a:solidFill>
                <a:latin typeface="+mn-ea"/>
                <a:cs typeface="+mn-ea"/>
              </a:rPr>
              <a:t>。大模型将一次性回复所有内容，并播放生成的数字人视频</a:t>
            </a: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本模块对话过程中</a:t>
            </a:r>
            <a:r>
              <a:rPr lang="zh-CN" altLang="en-US" sz="1400" b="1" dirty="0">
                <a:solidFill>
                  <a:schemeClr val="tx1">
                    <a:lumMod val="85000"/>
                    <a:lumOff val="15000"/>
                  </a:schemeClr>
                </a:solidFill>
                <a:latin typeface="+mn-ea"/>
                <a:cs typeface="+mn-ea"/>
              </a:rPr>
              <a:t>默认引用知识库内容</a:t>
            </a:r>
            <a:r>
              <a:rPr lang="zh-CN" altLang="en-US" sz="1400" dirty="0">
                <a:solidFill>
                  <a:schemeClr val="tx1">
                    <a:lumMod val="85000"/>
                    <a:lumOff val="15000"/>
                  </a:schemeClr>
                </a:solidFill>
                <a:latin typeface="+mn-ea"/>
                <a:cs typeface="+mn-ea"/>
              </a:rPr>
              <a:t>。当在知识库中匹配到对应内容时，数字人将优先使用知识库中的内容进行回复</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由于框架限制，回答生成及数字人生成过程中无法直接终止。若需强制终止，可尝试手动刷新该页面</a:t>
            </a:r>
          </a:p>
          <a:p>
            <a:pPr marL="285750" indent="-285750" algn="just">
              <a:lnSpc>
                <a:spcPct val="150000"/>
              </a:lnSpc>
              <a:spcBef>
                <a:spcPct val="0"/>
              </a:spcBef>
              <a:spcAft>
                <a:spcPct val="0"/>
              </a:spcAft>
              <a:buFont typeface="Arial" panose="020B0604020202020204" pitchFamily="34" charset="0"/>
              <a:buChar char="•"/>
            </a:pPr>
            <a:endParaRPr lang="zh-CN" altLang="en-US" sz="1400" dirty="0">
              <a:solidFill>
                <a:schemeClr val="tx1">
                  <a:lumMod val="85000"/>
                  <a:lumOff val="15000"/>
                </a:schemeClr>
              </a:solidFill>
              <a:latin typeface="+mn-ea"/>
              <a:cs typeface="+mn-ea"/>
            </a:endParaRPr>
          </a:p>
        </p:txBody>
      </p:sp>
      <p:sp>
        <p:nvSpPr>
          <p:cNvPr id="12" name="标题 6">
            <a:extLst>
              <a:ext uri="{FF2B5EF4-FFF2-40B4-BE49-F238E27FC236}">
                <a16:creationId xmlns:a16="http://schemas.microsoft.com/office/drawing/2014/main" id="{D79001CD-845E-F7C1-0C24-7347F54726AE}"/>
              </a:ext>
            </a:extLst>
          </p:cNvPr>
          <p:cNvSpPr>
            <a:spLocks noGrp="1"/>
          </p:cNvSpPr>
          <p:nvPr>
            <p:ph type="title"/>
            <p:custDataLst>
              <p:tags r:id="rId4"/>
            </p:custDataLst>
          </p:nvPr>
        </p:nvSpPr>
        <p:spPr>
          <a:xfrm>
            <a:off x="694690" y="676910"/>
            <a:ext cx="10800080" cy="535940"/>
          </a:xfrm>
        </p:spPr>
        <p:txBody>
          <a:bodyPr/>
          <a:lstStyle/>
          <a:p>
            <a:r>
              <a:rPr lang="en-US" altLang="zh-CN" dirty="0"/>
              <a:t>3</a:t>
            </a:r>
            <a:r>
              <a:rPr lang="zh-CN" altLang="en-US" dirty="0"/>
              <a:t>、系统操作</a:t>
            </a:r>
          </a:p>
        </p:txBody>
      </p:sp>
      <p:pic>
        <p:nvPicPr>
          <p:cNvPr id="2" name="图片 1" descr="电脑萤幕的截图&#10;&#10;描述已自动生成">
            <a:extLst>
              <a:ext uri="{FF2B5EF4-FFF2-40B4-BE49-F238E27FC236}">
                <a16:creationId xmlns:a16="http://schemas.microsoft.com/office/drawing/2014/main" id="{03CC7119-C658-07AB-F957-55B12D34B614}"/>
              </a:ext>
            </a:extLst>
          </p:cNvPr>
          <p:cNvPicPr>
            <a:picLocks noChangeAspect="1"/>
          </p:cNvPicPr>
          <p:nvPr/>
        </p:nvPicPr>
        <p:blipFill>
          <a:blip r:embed="rId7"/>
          <a:stretch>
            <a:fillRect/>
          </a:stretch>
        </p:blipFill>
        <p:spPr>
          <a:xfrm>
            <a:off x="5542621" y="2030354"/>
            <a:ext cx="6142355" cy="3636901"/>
          </a:xfrm>
          <a:prstGeom prst="rect">
            <a:avLst/>
          </a:prstGeom>
        </p:spPr>
      </p:pic>
      <p:sp>
        <p:nvSpPr>
          <p:cNvPr id="3" name="矩形 2">
            <a:extLst>
              <a:ext uri="{FF2B5EF4-FFF2-40B4-BE49-F238E27FC236}">
                <a16:creationId xmlns:a16="http://schemas.microsoft.com/office/drawing/2014/main" id="{2F7EE37F-D0FF-76A5-217A-B89B4FF08010}"/>
              </a:ext>
            </a:extLst>
          </p:cNvPr>
          <p:cNvSpPr/>
          <p:nvPr>
            <p:custDataLst>
              <p:tags r:id="rId5"/>
            </p:custDataLst>
          </p:nvPr>
        </p:nvSpPr>
        <p:spPr>
          <a:xfrm>
            <a:off x="6060463" y="5772646"/>
            <a:ext cx="5106670" cy="252716"/>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200" b="1" dirty="0">
                <a:solidFill>
                  <a:schemeClr val="tx1">
                    <a:lumMod val="85000"/>
                    <a:lumOff val="15000"/>
                  </a:schemeClr>
                </a:solidFill>
                <a:latin typeface="+mn-ea"/>
                <a:cs typeface="+mn-ea"/>
              </a:rPr>
              <a:t>由于显卡性能限制，数字人生成速度有限，请耐心等待！</a:t>
            </a:r>
          </a:p>
        </p:txBody>
      </p:sp>
    </p:spTree>
    <p:custDataLst>
      <p:tags r:id="rId1"/>
    </p:custDataLst>
    <p:extLst>
      <p:ext uri="{BB962C8B-B14F-4D97-AF65-F5344CB8AC3E}">
        <p14:creationId xmlns:p14="http://schemas.microsoft.com/office/powerpoint/2010/main" val="19469469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40FD1-4345-5AB9-56AE-692DBBF4BBD2}"/>
            </a:ext>
          </a:extLst>
        </p:cNvPr>
        <p:cNvGrpSpPr/>
        <p:nvPr/>
      </p:nvGrpSpPr>
      <p:grpSpPr>
        <a:xfrm>
          <a:off x="0" y="0"/>
          <a:ext cx="0" cy="0"/>
          <a:chOff x="0" y="0"/>
          <a:chExt cx="0" cy="0"/>
        </a:xfrm>
      </p:grpSpPr>
      <p:sp>
        <p:nvSpPr>
          <p:cNvPr id="4" name="圆角矩形 13">
            <a:extLst>
              <a:ext uri="{FF2B5EF4-FFF2-40B4-BE49-F238E27FC236}">
                <a16:creationId xmlns:a16="http://schemas.microsoft.com/office/drawing/2014/main" id="{A0EF80C2-8AF4-1804-E57F-CF9BE4138BB0}"/>
              </a:ext>
            </a:extLst>
          </p:cNvPr>
          <p:cNvSpPr/>
          <p:nvPr>
            <p:custDataLst>
              <p:tags r:id="rId2"/>
            </p:custDataLst>
          </p:nvPr>
        </p:nvSpPr>
        <p:spPr>
          <a:xfrm>
            <a:off x="694690" y="1212850"/>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latin typeface="+mn-ea"/>
                <a:cs typeface="+mn-ea"/>
                <a:sym typeface="+mn-ea"/>
              </a:rPr>
              <a:t>5</a:t>
            </a:r>
            <a:r>
              <a:rPr lang="zh-CN" altLang="en-US" sz="1600" b="1" dirty="0">
                <a:solidFill>
                  <a:srgbClr val="FFFFFF"/>
                </a:solidFill>
                <a:latin typeface="+mn-ea"/>
                <a:cs typeface="+mn-ea"/>
                <a:sym typeface="+mn-ea"/>
              </a:rPr>
              <a:t>、</a:t>
            </a:r>
            <a:r>
              <a:rPr lang="en-US" altLang="zh-CN" sz="1600" b="1" dirty="0">
                <a:solidFill>
                  <a:srgbClr val="FFFFFF"/>
                </a:solidFill>
                <a:latin typeface="+mn-ea"/>
                <a:cs typeface="+mn-ea"/>
                <a:sym typeface="+mn-ea"/>
              </a:rPr>
              <a:t>AI</a:t>
            </a:r>
            <a:r>
              <a:rPr lang="zh-CN" altLang="en-US" sz="1600" b="1" dirty="0">
                <a:solidFill>
                  <a:srgbClr val="FFFFFF"/>
                </a:solidFill>
                <a:latin typeface="+mn-ea"/>
                <a:cs typeface="+mn-ea"/>
                <a:sym typeface="+mn-ea"/>
              </a:rPr>
              <a:t>知识库</a:t>
            </a:r>
          </a:p>
        </p:txBody>
      </p:sp>
      <p:sp>
        <p:nvSpPr>
          <p:cNvPr id="9" name="矩形 8">
            <a:extLst>
              <a:ext uri="{FF2B5EF4-FFF2-40B4-BE49-F238E27FC236}">
                <a16:creationId xmlns:a16="http://schemas.microsoft.com/office/drawing/2014/main" id="{E34B8935-5330-BDE2-D2B0-90203DD92305}"/>
              </a:ext>
            </a:extLst>
          </p:cNvPr>
          <p:cNvSpPr/>
          <p:nvPr>
            <p:custDataLst>
              <p:tags r:id="rId3"/>
            </p:custDataLst>
          </p:nvPr>
        </p:nvSpPr>
        <p:spPr>
          <a:xfrm>
            <a:off x="694690" y="1854507"/>
            <a:ext cx="4607072" cy="4047760"/>
          </a:xfrm>
          <a:prstGeom prst="rect">
            <a:avLst/>
          </a:prstGeom>
          <a:noFill/>
        </p:spPr>
        <p:txBody>
          <a:bodyPr wrap="square" lIns="0" tIns="0" rIns="0" bIns="0" rtlCol="0" anchor="t" anchorCtr="0">
            <a:noAutofit/>
          </a:bodyPr>
          <a:lstStyle/>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知识库目前支持</a:t>
            </a:r>
            <a:r>
              <a:rPr lang="en-US" altLang="zh-CN" sz="1400" dirty="0">
                <a:solidFill>
                  <a:schemeClr val="tx1">
                    <a:lumMod val="85000"/>
                    <a:lumOff val="15000"/>
                  </a:schemeClr>
                </a:solidFill>
                <a:latin typeface="+mn-ea"/>
                <a:cs typeface="+mn-ea"/>
              </a:rPr>
              <a:t>txt</a:t>
            </a:r>
            <a:r>
              <a:rPr lang="zh-CN" altLang="en-US" sz="1400" dirty="0">
                <a:solidFill>
                  <a:schemeClr val="tx1">
                    <a:lumMod val="85000"/>
                    <a:lumOff val="15000"/>
                  </a:schemeClr>
                </a:solidFill>
                <a:latin typeface="+mn-ea"/>
                <a:cs typeface="+mn-ea"/>
              </a:rPr>
              <a:t>文件和</a:t>
            </a:r>
            <a:r>
              <a:rPr lang="en-US" altLang="zh-CN" sz="1400" dirty="0">
                <a:solidFill>
                  <a:schemeClr val="tx1">
                    <a:lumMod val="85000"/>
                    <a:lumOff val="15000"/>
                  </a:schemeClr>
                </a:solidFill>
                <a:latin typeface="+mn-ea"/>
                <a:cs typeface="+mn-ea"/>
              </a:rPr>
              <a:t>doc</a:t>
            </a:r>
            <a:r>
              <a:rPr lang="zh-CN" altLang="en-US" sz="1400" dirty="0">
                <a:solidFill>
                  <a:schemeClr val="tx1">
                    <a:lumMod val="85000"/>
                    <a:lumOff val="15000"/>
                  </a:schemeClr>
                </a:solidFill>
                <a:latin typeface="+mn-ea"/>
                <a:cs typeface="+mn-ea"/>
              </a:rPr>
              <a:t>文件。点击选择文件按钮可打开文件选择对话框，选择并确认后文件将加入到待上传列表，并显示在选择文件按钮右侧。点击上传文件按钮即可上传文件并自动进行向量化</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向量化无法识别图片等内容，也难以理解一级标题、二级标题等排版概念。上传的所有文件务必删除所有图片等内容，并将文字整理成一问一答或一个小标题加对应内容的形式</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向量化存在一定的随机性，相似概念并不一定会被放置在向量空间中的临近位置，故</a:t>
            </a:r>
            <a:r>
              <a:rPr lang="zh-CN" altLang="en-US" sz="1400" b="1" dirty="0">
                <a:solidFill>
                  <a:schemeClr val="tx1">
                    <a:lumMod val="85000"/>
                    <a:lumOff val="15000"/>
                  </a:schemeClr>
                </a:solidFill>
                <a:latin typeface="+mn-ea"/>
                <a:cs typeface="+mn-ea"/>
              </a:rPr>
              <a:t>知识库回复存在随机性</a:t>
            </a:r>
            <a:endParaRPr lang="en-US" altLang="zh-CN" sz="1400" b="1"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上传文件后，文字问答方式与</a:t>
            </a:r>
            <a:r>
              <a:rPr lang="en-US" altLang="zh-CN" sz="1400" dirty="0">
                <a:solidFill>
                  <a:schemeClr val="tx1">
                    <a:lumMod val="85000"/>
                    <a:lumOff val="15000"/>
                  </a:schemeClr>
                </a:solidFill>
                <a:latin typeface="+mn-ea"/>
                <a:cs typeface="+mn-ea"/>
              </a:rPr>
              <a:t>【AI</a:t>
            </a:r>
            <a:r>
              <a:rPr lang="zh-CN" altLang="en-US" sz="1400" dirty="0">
                <a:solidFill>
                  <a:schemeClr val="tx1">
                    <a:lumMod val="85000"/>
                    <a:lumOff val="15000"/>
                  </a:schemeClr>
                </a:solidFill>
                <a:latin typeface="+mn-ea"/>
                <a:cs typeface="+mn-ea"/>
              </a:rPr>
              <a:t>对话</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相同</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1400" dirty="0">
                <a:solidFill>
                  <a:schemeClr val="tx1">
                    <a:lumMod val="85000"/>
                    <a:lumOff val="15000"/>
                  </a:schemeClr>
                </a:solidFill>
                <a:latin typeface="+mn-ea"/>
                <a:cs typeface="+mn-ea"/>
              </a:rPr>
              <a:t>数字人默认引用知识库内容，因此数字人回复相关的内容须在本模块中上传</a:t>
            </a:r>
            <a:endParaRPr lang="en-US" altLang="zh-CN" sz="1400" dirty="0">
              <a:solidFill>
                <a:schemeClr val="tx1">
                  <a:lumMod val="85000"/>
                  <a:lumOff val="15000"/>
                </a:schemeClr>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endParaRPr lang="zh-CN" altLang="en-US" sz="1400" dirty="0">
              <a:solidFill>
                <a:schemeClr val="tx1">
                  <a:lumMod val="85000"/>
                  <a:lumOff val="15000"/>
                </a:schemeClr>
              </a:solidFill>
              <a:latin typeface="+mn-ea"/>
              <a:cs typeface="+mn-ea"/>
            </a:endParaRPr>
          </a:p>
        </p:txBody>
      </p:sp>
      <p:sp>
        <p:nvSpPr>
          <p:cNvPr id="12" name="标题 6">
            <a:extLst>
              <a:ext uri="{FF2B5EF4-FFF2-40B4-BE49-F238E27FC236}">
                <a16:creationId xmlns:a16="http://schemas.microsoft.com/office/drawing/2014/main" id="{5720C848-62FE-AAF8-DAD2-0E938A9668FC}"/>
              </a:ext>
            </a:extLst>
          </p:cNvPr>
          <p:cNvSpPr>
            <a:spLocks noGrp="1"/>
          </p:cNvSpPr>
          <p:nvPr>
            <p:ph type="title"/>
            <p:custDataLst>
              <p:tags r:id="rId4"/>
            </p:custDataLst>
          </p:nvPr>
        </p:nvSpPr>
        <p:spPr>
          <a:xfrm>
            <a:off x="694690" y="676910"/>
            <a:ext cx="10800080" cy="535940"/>
          </a:xfrm>
        </p:spPr>
        <p:txBody>
          <a:bodyPr/>
          <a:lstStyle/>
          <a:p>
            <a:r>
              <a:rPr lang="en-US" altLang="zh-CN" dirty="0"/>
              <a:t>3</a:t>
            </a:r>
            <a:r>
              <a:rPr lang="zh-CN" altLang="en-US" dirty="0"/>
              <a:t>、系统操作</a:t>
            </a:r>
          </a:p>
        </p:txBody>
      </p:sp>
      <p:sp>
        <p:nvSpPr>
          <p:cNvPr id="3" name="矩形 2">
            <a:extLst>
              <a:ext uri="{FF2B5EF4-FFF2-40B4-BE49-F238E27FC236}">
                <a16:creationId xmlns:a16="http://schemas.microsoft.com/office/drawing/2014/main" id="{4DFCE88A-7EC8-66F0-C18C-F45E9E7062CB}"/>
              </a:ext>
            </a:extLst>
          </p:cNvPr>
          <p:cNvSpPr/>
          <p:nvPr>
            <p:custDataLst>
              <p:tags r:id="rId5"/>
            </p:custDataLst>
          </p:nvPr>
        </p:nvSpPr>
        <p:spPr>
          <a:xfrm>
            <a:off x="6060463" y="5799022"/>
            <a:ext cx="5106670" cy="252716"/>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200" b="1" dirty="0">
                <a:solidFill>
                  <a:schemeClr val="tx1">
                    <a:lumMod val="85000"/>
                    <a:lumOff val="15000"/>
                  </a:schemeClr>
                </a:solidFill>
                <a:latin typeface="+mn-ea"/>
                <a:cs typeface="+mn-ea"/>
              </a:rPr>
              <a:t>向量化后文本将被打散，因此知识库通常无法回复知识原文！</a:t>
            </a:r>
          </a:p>
        </p:txBody>
      </p:sp>
      <p:pic>
        <p:nvPicPr>
          <p:cNvPr id="5" name="图片 4" descr="电脑萤幕的截图&#10;&#10;描述已自动生成">
            <a:extLst>
              <a:ext uri="{FF2B5EF4-FFF2-40B4-BE49-F238E27FC236}">
                <a16:creationId xmlns:a16="http://schemas.microsoft.com/office/drawing/2014/main" id="{5E6821E6-5120-FDAE-0D67-76F0365DB200}"/>
              </a:ext>
            </a:extLst>
          </p:cNvPr>
          <p:cNvPicPr>
            <a:picLocks noChangeAspect="1"/>
          </p:cNvPicPr>
          <p:nvPr/>
        </p:nvPicPr>
        <p:blipFill>
          <a:blip r:embed="rId7"/>
          <a:stretch>
            <a:fillRect/>
          </a:stretch>
        </p:blipFill>
        <p:spPr>
          <a:xfrm>
            <a:off x="5521178" y="1942430"/>
            <a:ext cx="6185239" cy="3709207"/>
          </a:xfrm>
          <a:prstGeom prst="rect">
            <a:avLst/>
          </a:prstGeom>
        </p:spPr>
      </p:pic>
    </p:spTree>
    <p:custDataLst>
      <p:tags r:id="rId1"/>
    </p:custDataLst>
    <p:extLst>
      <p:ext uri="{BB962C8B-B14F-4D97-AF65-F5344CB8AC3E}">
        <p14:creationId xmlns:p14="http://schemas.microsoft.com/office/powerpoint/2010/main" val="306020185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694690" y="676910"/>
            <a:ext cx="10800080" cy="535940"/>
          </a:xfrm>
        </p:spPr>
        <p:txBody>
          <a:bodyPr/>
          <a:lstStyle/>
          <a:p>
            <a:r>
              <a:rPr lang="en-US" altLang="zh-CN" dirty="0"/>
              <a:t>4</a:t>
            </a:r>
            <a:r>
              <a:rPr lang="zh-CN" altLang="en-US" dirty="0"/>
              <a:t>、系统部署</a:t>
            </a:r>
          </a:p>
        </p:txBody>
      </p:sp>
      <p:sp>
        <p:nvSpPr>
          <p:cNvPr id="3" name="圆角矩形 13">
            <a:extLst>
              <a:ext uri="{FF2B5EF4-FFF2-40B4-BE49-F238E27FC236}">
                <a16:creationId xmlns:a16="http://schemas.microsoft.com/office/drawing/2014/main" id="{55EB7CD3-4FD1-B071-BFD6-1994D38F4951}"/>
              </a:ext>
            </a:extLst>
          </p:cNvPr>
          <p:cNvSpPr/>
          <p:nvPr>
            <p:custDataLst>
              <p:tags r:id="rId3"/>
            </p:custDataLst>
          </p:nvPr>
        </p:nvSpPr>
        <p:spPr>
          <a:xfrm>
            <a:off x="760703" y="1171654"/>
            <a:ext cx="1826527" cy="527357"/>
          </a:xfrm>
          <a:prstGeom prst="roundRect">
            <a:avLst>
              <a:gd name="adj" fmla="val 12041"/>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en-US" altLang="zh-CN" sz="1600" b="1" dirty="0">
                <a:solidFill>
                  <a:srgbClr val="FFFFFF"/>
                </a:solidFill>
                <a:latin typeface="+mn-ea"/>
                <a:cs typeface="+mn-ea"/>
                <a:sym typeface="+mn-ea"/>
              </a:rPr>
              <a:t>1</a:t>
            </a:r>
            <a:r>
              <a:rPr lang="zh-CN" altLang="en-US" sz="1600" b="1" dirty="0">
                <a:solidFill>
                  <a:srgbClr val="FFFFFF"/>
                </a:solidFill>
                <a:latin typeface="+mn-ea"/>
                <a:cs typeface="+mn-ea"/>
                <a:sym typeface="+mn-ea"/>
              </a:rPr>
              <a:t>、检查系统环境</a:t>
            </a:r>
            <a:endParaRPr lang="zh-CN" altLang="en-US" b="1" dirty="0">
              <a:solidFill>
                <a:srgbClr val="FFFFFF"/>
              </a:solidFill>
              <a:latin typeface="+mn-ea"/>
              <a:cs typeface="+mn-ea"/>
              <a:sym typeface="+mn-ea"/>
            </a:endParaRPr>
          </a:p>
        </p:txBody>
      </p:sp>
      <p:sp>
        <p:nvSpPr>
          <p:cNvPr id="6" name="矩形 5">
            <a:extLst>
              <a:ext uri="{FF2B5EF4-FFF2-40B4-BE49-F238E27FC236}">
                <a16:creationId xmlns:a16="http://schemas.microsoft.com/office/drawing/2014/main" id="{FD410D8F-2D4B-6831-AC5A-DAE2CB942792}"/>
              </a:ext>
            </a:extLst>
          </p:cNvPr>
          <p:cNvSpPr/>
          <p:nvPr>
            <p:custDataLst>
              <p:tags r:id="rId4"/>
            </p:custDataLst>
          </p:nvPr>
        </p:nvSpPr>
        <p:spPr>
          <a:xfrm>
            <a:off x="760703" y="2400495"/>
            <a:ext cx="5246174" cy="1498492"/>
          </a:xfrm>
          <a:prstGeom prst="rect">
            <a:avLst/>
          </a:prstGeom>
          <a:noFill/>
        </p:spPr>
        <p:txBody>
          <a:bodyPr wrap="square" lIns="0" tIns="0" rIns="0" bIns="0" rtlCol="0" anchor="t" anchorCtr="0">
            <a:noAutofit/>
          </a:bodyPr>
          <a:lstStyle/>
          <a:p>
            <a:pPr marL="285750" indent="-285750" algn="just">
              <a:lnSpc>
                <a:spcPct val="200000"/>
              </a:lnSpc>
              <a:spcBef>
                <a:spcPct val="0"/>
              </a:spcBef>
              <a:spcAft>
                <a:spcPct val="0"/>
              </a:spcAft>
              <a:buFont typeface="Arial" panose="020B0604020202020204" pitchFamily="34" charset="0"/>
              <a:buChar char="•"/>
            </a:pPr>
            <a:r>
              <a:rPr lang="zh-CN" altLang="en-US" dirty="0">
                <a:solidFill>
                  <a:schemeClr val="tx1">
                    <a:lumMod val="85000"/>
                    <a:lumOff val="15000"/>
                  </a:schemeClr>
                </a:solidFill>
                <a:latin typeface="+mn-ea"/>
                <a:cs typeface="+mn-ea"/>
              </a:rPr>
              <a:t>检查</a:t>
            </a:r>
            <a:r>
              <a:rPr lang="en-US" altLang="zh-CN" dirty="0">
                <a:solidFill>
                  <a:schemeClr val="tx1">
                    <a:lumMod val="85000"/>
                    <a:lumOff val="15000"/>
                  </a:schemeClr>
                </a:solidFill>
                <a:latin typeface="+mn-ea"/>
                <a:cs typeface="+mn-ea"/>
              </a:rPr>
              <a:t>CUDA</a:t>
            </a:r>
            <a:r>
              <a:rPr lang="zh-CN" altLang="en-US" dirty="0">
                <a:solidFill>
                  <a:schemeClr val="tx1">
                    <a:lumMod val="85000"/>
                    <a:lumOff val="15000"/>
                  </a:schemeClr>
                </a:solidFill>
                <a:latin typeface="+mn-ea"/>
                <a:cs typeface="+mn-ea"/>
              </a:rPr>
              <a:t>版本</a:t>
            </a:r>
            <a:endParaRPr lang="en-US" altLang="zh-CN"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dirty="0">
                <a:solidFill>
                  <a:schemeClr val="tx1">
                    <a:lumMod val="85000"/>
                    <a:lumOff val="15000"/>
                  </a:schemeClr>
                </a:solidFill>
                <a:latin typeface="+mn-ea"/>
                <a:cs typeface="+mn-ea"/>
              </a:rPr>
              <a:t>检查</a:t>
            </a:r>
            <a:r>
              <a:rPr lang="en-US" altLang="zh-CN" dirty="0">
                <a:solidFill>
                  <a:schemeClr val="tx1">
                    <a:lumMod val="85000"/>
                    <a:lumOff val="15000"/>
                  </a:schemeClr>
                </a:solidFill>
                <a:latin typeface="+mn-ea"/>
                <a:cs typeface="+mn-ea"/>
              </a:rPr>
              <a:t>NVIDIA</a:t>
            </a:r>
            <a:r>
              <a:rPr lang="zh-CN" altLang="en-US" dirty="0">
                <a:solidFill>
                  <a:schemeClr val="tx1">
                    <a:lumMod val="85000"/>
                    <a:lumOff val="15000"/>
                  </a:schemeClr>
                </a:solidFill>
                <a:latin typeface="+mn-ea"/>
                <a:cs typeface="+mn-ea"/>
              </a:rPr>
              <a:t>驱动版本</a:t>
            </a:r>
            <a:endParaRPr lang="en-US" altLang="zh-CN"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dirty="0">
                <a:solidFill>
                  <a:schemeClr val="tx1">
                    <a:lumMod val="85000"/>
                    <a:lumOff val="15000"/>
                  </a:schemeClr>
                </a:solidFill>
                <a:latin typeface="+mn-ea"/>
                <a:cs typeface="+mn-ea"/>
              </a:rPr>
              <a:t>检查</a:t>
            </a:r>
            <a:r>
              <a:rPr lang="en-US" altLang="zh-CN" dirty="0" err="1">
                <a:solidFill>
                  <a:schemeClr val="tx1">
                    <a:lumMod val="85000"/>
                    <a:lumOff val="15000"/>
                  </a:schemeClr>
                </a:solidFill>
                <a:latin typeface="+mn-ea"/>
                <a:cs typeface="+mn-ea"/>
              </a:rPr>
              <a:t>cuDNN</a:t>
            </a:r>
            <a:r>
              <a:rPr lang="zh-CN" altLang="en-US" dirty="0">
                <a:solidFill>
                  <a:schemeClr val="tx1">
                    <a:lumMod val="85000"/>
                    <a:lumOff val="15000"/>
                  </a:schemeClr>
                </a:solidFill>
                <a:latin typeface="+mn-ea"/>
                <a:cs typeface="+mn-ea"/>
              </a:rPr>
              <a:t>安装</a:t>
            </a:r>
            <a:endParaRPr lang="en-US" altLang="zh-CN" dirty="0">
              <a:solidFill>
                <a:schemeClr val="tx1">
                  <a:lumMod val="85000"/>
                  <a:lumOff val="15000"/>
                </a:schemeClr>
              </a:solidFill>
              <a:latin typeface="+mn-ea"/>
              <a:cs typeface="+mn-ea"/>
            </a:endParaRPr>
          </a:p>
          <a:p>
            <a:pPr marL="285750" indent="-285750" algn="just">
              <a:lnSpc>
                <a:spcPct val="200000"/>
              </a:lnSpc>
              <a:spcBef>
                <a:spcPct val="0"/>
              </a:spcBef>
              <a:spcAft>
                <a:spcPct val="0"/>
              </a:spcAft>
              <a:buFont typeface="Arial" panose="020B0604020202020204" pitchFamily="34" charset="0"/>
              <a:buChar char="•"/>
            </a:pPr>
            <a:r>
              <a:rPr lang="zh-CN" altLang="en-US" dirty="0">
                <a:solidFill>
                  <a:schemeClr val="tx1">
                    <a:lumMod val="85000"/>
                    <a:lumOff val="15000"/>
                  </a:schemeClr>
                </a:solidFill>
                <a:latin typeface="+mn-ea"/>
                <a:cs typeface="+mn-ea"/>
              </a:rPr>
              <a:t>检查</a:t>
            </a:r>
            <a:r>
              <a:rPr lang="en-US" altLang="zh-CN" dirty="0" err="1">
                <a:solidFill>
                  <a:schemeClr val="tx1">
                    <a:lumMod val="85000"/>
                    <a:lumOff val="15000"/>
                  </a:schemeClr>
                </a:solidFill>
                <a:latin typeface="+mn-ea"/>
                <a:cs typeface="+mn-ea"/>
              </a:rPr>
              <a:t>PyTorch</a:t>
            </a:r>
            <a:r>
              <a:rPr lang="zh-CN" altLang="en-US" dirty="0">
                <a:solidFill>
                  <a:schemeClr val="tx1">
                    <a:lumMod val="85000"/>
                    <a:lumOff val="15000"/>
                  </a:schemeClr>
                </a:solidFill>
                <a:latin typeface="+mn-ea"/>
                <a:cs typeface="+mn-ea"/>
              </a:rPr>
              <a:t>安装</a:t>
            </a:r>
          </a:p>
        </p:txBody>
      </p:sp>
      <p:pic>
        <p:nvPicPr>
          <p:cNvPr id="11" name="图片 10" descr="文本&#10;&#10;描述已自动生成">
            <a:extLst>
              <a:ext uri="{FF2B5EF4-FFF2-40B4-BE49-F238E27FC236}">
                <a16:creationId xmlns:a16="http://schemas.microsoft.com/office/drawing/2014/main" id="{C3AADE52-66B5-B0B6-FE1A-CDEF67956AE1}"/>
              </a:ext>
            </a:extLst>
          </p:cNvPr>
          <p:cNvPicPr>
            <a:picLocks noChangeAspect="1"/>
          </p:cNvPicPr>
          <p:nvPr/>
        </p:nvPicPr>
        <p:blipFill>
          <a:blip r:embed="rId6"/>
          <a:stretch>
            <a:fillRect/>
          </a:stretch>
        </p:blipFill>
        <p:spPr>
          <a:xfrm>
            <a:off x="4165388" y="1123413"/>
            <a:ext cx="4363085" cy="1366520"/>
          </a:xfrm>
          <a:prstGeom prst="rect">
            <a:avLst/>
          </a:prstGeom>
        </p:spPr>
      </p:pic>
      <p:pic>
        <p:nvPicPr>
          <p:cNvPr id="12" name="图片 11" descr="文本&#10;&#10;描述已自动生成">
            <a:extLst>
              <a:ext uri="{FF2B5EF4-FFF2-40B4-BE49-F238E27FC236}">
                <a16:creationId xmlns:a16="http://schemas.microsoft.com/office/drawing/2014/main" id="{A2C63B8E-8A89-B7DE-B26C-1C3BCA9F72A4}"/>
              </a:ext>
            </a:extLst>
          </p:cNvPr>
          <p:cNvPicPr>
            <a:picLocks noChangeAspect="1"/>
          </p:cNvPicPr>
          <p:nvPr/>
        </p:nvPicPr>
        <p:blipFill>
          <a:blip r:embed="rId7"/>
          <a:stretch>
            <a:fillRect/>
          </a:stretch>
        </p:blipFill>
        <p:spPr>
          <a:xfrm>
            <a:off x="6933194" y="1650032"/>
            <a:ext cx="4146550" cy="1708150"/>
          </a:xfrm>
          <a:prstGeom prst="rect">
            <a:avLst/>
          </a:prstGeom>
        </p:spPr>
      </p:pic>
      <p:pic>
        <p:nvPicPr>
          <p:cNvPr id="13" name="图片 12" descr="文本&#10;&#10;描述已自动生成">
            <a:extLst>
              <a:ext uri="{FF2B5EF4-FFF2-40B4-BE49-F238E27FC236}">
                <a16:creationId xmlns:a16="http://schemas.microsoft.com/office/drawing/2014/main" id="{FDF26130-5955-0B08-B689-944FFBF96525}"/>
              </a:ext>
            </a:extLst>
          </p:cNvPr>
          <p:cNvPicPr>
            <a:picLocks noChangeAspect="1"/>
          </p:cNvPicPr>
          <p:nvPr/>
        </p:nvPicPr>
        <p:blipFill>
          <a:blip r:embed="rId8"/>
          <a:stretch>
            <a:fillRect/>
          </a:stretch>
        </p:blipFill>
        <p:spPr>
          <a:xfrm>
            <a:off x="3997737" y="3175531"/>
            <a:ext cx="4018280" cy="1424940"/>
          </a:xfrm>
          <a:prstGeom prst="rect">
            <a:avLst/>
          </a:prstGeom>
        </p:spPr>
      </p:pic>
      <p:pic>
        <p:nvPicPr>
          <p:cNvPr id="14" name="图片 13" descr="文本&#10;&#10;描述已自动生成">
            <a:extLst>
              <a:ext uri="{FF2B5EF4-FFF2-40B4-BE49-F238E27FC236}">
                <a16:creationId xmlns:a16="http://schemas.microsoft.com/office/drawing/2014/main" id="{BD08FFA8-3D11-07C4-A4DE-70EC4430B098}"/>
              </a:ext>
            </a:extLst>
          </p:cNvPr>
          <p:cNvPicPr>
            <a:picLocks noChangeAspect="1"/>
          </p:cNvPicPr>
          <p:nvPr/>
        </p:nvPicPr>
        <p:blipFill>
          <a:blip r:embed="rId9"/>
          <a:stretch>
            <a:fillRect/>
          </a:stretch>
        </p:blipFill>
        <p:spPr>
          <a:xfrm>
            <a:off x="6933194" y="4133218"/>
            <a:ext cx="4141456" cy="1708149"/>
          </a:xfrm>
          <a:prstGeom prst="rect">
            <a:avLst/>
          </a:prstGeom>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PRESENTATION_SOURCE" val="WPPAIGeneratePPT"/>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1.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2.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103.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4.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5.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6.xml><?xml version="1.0" encoding="utf-8"?>
<p:tagLst xmlns:a="http://schemas.openxmlformats.org/drawingml/2006/main" xmlns:r="http://schemas.openxmlformats.org/officeDocument/2006/relationships" xmlns:p="http://schemas.openxmlformats.org/presentationml/2006/main">
  <p:tag name="KSO_WM_UNIT_ID" val="_9**"/>
  <p:tag name="KSO_WM_BEAUTIFY_FLAG" val="#wm#"/>
  <p:tag name="KSO_WM_TAG_VERSION" val="3.0"/>
  <p:tag name="KSO_WM_UNIT_LAYERLEVEL" val="1"/>
  <p:tag name="KSO_WM_TEMPLATE_INDEX" val="45"/>
  <p:tag name="KSO_WM_TEMPLATE_CATEGORY" val="custom"/>
</p:tagLst>
</file>

<file path=ppt/tags/tag107.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08.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09.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ID" val="_10**"/>
  <p:tag name="KSO_WM_BEAUTIFY_FLAG" val="#wm#"/>
  <p:tag name="KSO_WM_TAG_VERSION" val="3.0"/>
  <p:tag name="KSO_WM_UNIT_LAYERLEVEL" val="1"/>
  <p:tag name="KSO_WM_TEMPLATE_INDEX" val="45"/>
  <p:tag name="KSO_WM_TEMPLATE_CATEGORY" val="custom"/>
</p:tagLst>
</file>

<file path=ppt/tags/tag111.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2.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3.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4.xml><?xml version="1.0" encoding="utf-8"?>
<p:tagLst xmlns:a="http://schemas.openxmlformats.org/drawingml/2006/main" xmlns:r="http://schemas.openxmlformats.org/officeDocument/2006/relationships" xmlns:p="http://schemas.openxmlformats.org/presentationml/2006/main">
  <p:tag name="KSO_WM_UNIT_ID" val="_11**"/>
  <p:tag name="KSO_WM_BEAUTIFY_FLAG" val="#wm#"/>
  <p:tag name="KSO_WM_TAG_VERSION" val="3.0"/>
  <p:tag name="KSO_WM_UNIT_LAYERLEVEL" val="1"/>
  <p:tag name="KSO_WM_TEMPLATE_INDEX" val="45"/>
  <p:tag name="KSO_WM_TEMPLATE_CATEGORY" val="custom"/>
</p:tagLst>
</file>

<file path=ppt/tags/tag115.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6.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7.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8.xml><?xml version="1.0" encoding="utf-8"?>
<p:tagLst xmlns:a="http://schemas.openxmlformats.org/drawingml/2006/main" xmlns:r="http://schemas.openxmlformats.org/officeDocument/2006/relationships" xmlns:p="http://schemas.openxmlformats.org/presentationml/2006/main">
  <p:tag name="KSO_WM_UNIT_ID" val="_12**"/>
  <p:tag name="KSO_WM_BEAUTIFY_FLAG" val="#wm#"/>
  <p:tag name="KSO_WM_TAG_VERSION" val="3.0"/>
  <p:tag name="KSO_WM_UNIT_LAYERLEVEL" val="1"/>
  <p:tag name="KSO_WM_TEMPLATE_INDEX" val="45"/>
  <p:tag name="KSO_WM_TEMPLATE_CATEGORY" val="custom"/>
</p:tagLst>
</file>

<file path=ppt/tags/tag119.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1.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2.xml><?xml version="1.0" encoding="utf-8"?>
<p:tagLst xmlns:a="http://schemas.openxmlformats.org/drawingml/2006/main" xmlns:r="http://schemas.openxmlformats.org/officeDocument/2006/relationships" xmlns:p="http://schemas.openxmlformats.org/presentationml/2006/main">
  <p:tag name="KSO_WM_UNIT_ID" val="_13**"/>
  <p:tag name="KSO_WM_BEAUTIFY_FLAG" val="#wm#"/>
  <p:tag name="KSO_WM_TAG_VERSION" val="3.0"/>
  <p:tag name="KSO_WM_UNIT_LAYERLEVEL" val="1"/>
  <p:tag name="KSO_WM_TEMPLATE_INDEX" val="45"/>
  <p:tag name="KSO_WM_TEMPLATE_CATEGORY" val="custom"/>
</p:tagLst>
</file>

<file path=ppt/tags/tag123.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4.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5.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6.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7.xml><?xml version="1.0" encoding="utf-8"?>
<p:tagLst xmlns:a="http://schemas.openxmlformats.org/drawingml/2006/main" xmlns:r="http://schemas.openxmlformats.org/officeDocument/2006/relationships" xmlns:p="http://schemas.openxmlformats.org/presentationml/2006/main">
  <p:tag name="KSO_WM_UNIT_ID" val="_14**"/>
  <p:tag name="KSO_WM_BEAUTIFY_FLAG" val="#wm#"/>
  <p:tag name="KSO_WM_TAG_VERSION" val="3.0"/>
  <p:tag name="KSO_WM_UNIT_LAYERLEVEL" val="1"/>
  <p:tag name="KSO_WM_TEMPLATE_INDEX" val="45"/>
  <p:tag name="KSO_WM_TEMPLATE_CATEGORY" val="custom"/>
</p:tagLst>
</file>

<file path=ppt/tags/tag128.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29.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1.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2.xml><?xml version="1.0" encoding="utf-8"?>
<p:tagLst xmlns:a="http://schemas.openxmlformats.org/drawingml/2006/main" xmlns:r="http://schemas.openxmlformats.org/officeDocument/2006/relationships" xmlns:p="http://schemas.openxmlformats.org/presentationml/2006/main">
  <p:tag name="KSO_WM_UNIT_ID" val="_15**"/>
  <p:tag name="KSO_WM_BEAUTIFY_FLAG" val="#wm#"/>
  <p:tag name="KSO_WM_TAG_VERSION" val="3.0"/>
  <p:tag name="KSO_WM_UNIT_LAYERLEVEL" val="1"/>
  <p:tag name="KSO_WM_TEMPLATE_INDEX" val="45"/>
  <p:tag name="KSO_WM_TEMPLATE_CATEGORY" val="custom"/>
</p:tagLst>
</file>

<file path=ppt/tags/tag133.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4.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5.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6.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7.xml><?xml version="1.0" encoding="utf-8"?>
<p:tagLst xmlns:a="http://schemas.openxmlformats.org/drawingml/2006/main" xmlns:r="http://schemas.openxmlformats.org/officeDocument/2006/relationships" xmlns:p="http://schemas.openxmlformats.org/presentationml/2006/main">
  <p:tag name="KSO_WM_UNIT_ID" val="_16**"/>
  <p:tag name="KSO_WM_BEAUTIFY_FLAG" val="#wm#"/>
  <p:tag name="KSO_WM_TAG_VERSION" val="3.0"/>
  <p:tag name="KSO_WM_UNIT_LAYERLEVEL" val="1"/>
  <p:tag name="KSO_WM_TEMPLATE_INDEX" val="45"/>
  <p:tag name="KSO_WM_TEMPLATE_CATEGORY" val="custom"/>
</p:tagLst>
</file>

<file path=ppt/tags/tag138.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39.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1.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2.xml><?xml version="1.0" encoding="utf-8"?>
<p:tagLst xmlns:a="http://schemas.openxmlformats.org/drawingml/2006/main" xmlns:r="http://schemas.openxmlformats.org/officeDocument/2006/relationships" xmlns:p="http://schemas.openxmlformats.org/presentationml/2006/main">
  <p:tag name="KSO_WM_UNIT_ID" val="_17**"/>
  <p:tag name="KSO_WM_BEAUTIFY_FLAG" val="#wm#"/>
  <p:tag name="KSO_WM_TAG_VERSION" val="3.0"/>
  <p:tag name="KSO_WM_UNIT_LAYERLEVEL" val="1"/>
  <p:tag name="KSO_WM_TEMPLATE_INDEX" val="45"/>
  <p:tag name="KSO_WM_TEMPLATE_CATEGORY" val="custom"/>
</p:tagLst>
</file>

<file path=ppt/tags/tag14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4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5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6.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7.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8.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69.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1.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2.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3.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4.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5.xml><?xml version="1.0" encoding="utf-8"?>
<p:tagLst xmlns:a="http://schemas.openxmlformats.org/drawingml/2006/main" xmlns:r="http://schemas.openxmlformats.org/officeDocument/2006/relationships" xmlns:p="http://schemas.openxmlformats.org/presentationml/2006/main">
  <p:tag name="KSO_WM_UNIT_ID" val="_18**"/>
  <p:tag name="KSO_WM_BEAUTIFY_FLAG" val="#wm#"/>
  <p:tag name="KSO_WM_TAG_VERSION" val="3.0"/>
  <p:tag name="KSO_WM_UNIT_LAYERLEVEL" val="1"/>
  <p:tag name="KSO_WM_TEMPLATE_INDEX" val="45"/>
  <p:tag name="KSO_WM_TEMPLATE_CATEGORY" val="custom"/>
</p:tagLst>
</file>

<file path=ppt/tags/tag176.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7.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8.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79.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1.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2.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3.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4.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5.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6.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7.xml><?xml version="1.0" encoding="utf-8"?>
<p:tagLst xmlns:a="http://schemas.openxmlformats.org/drawingml/2006/main" xmlns:r="http://schemas.openxmlformats.org/officeDocument/2006/relationships" xmlns:p="http://schemas.openxmlformats.org/presentationml/2006/main">
  <p:tag name="KSO_WM_UNIT_ID" val="_19**"/>
  <p:tag name="KSO_WM_BEAUTIFY_FLAG" val="#wm#"/>
  <p:tag name="KSO_WM_TAG_VERSION" val="3.0"/>
  <p:tag name="KSO_WM_UNIT_LAYERLEVEL" val="1"/>
  <p:tag name="KSO_WM_TEMPLATE_INDEX" val="45"/>
  <p:tag name="KSO_WM_TEMPLATE_CATEGORY" val="custom"/>
</p:tagLst>
</file>

<file path=ppt/tags/tag188.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89.xml><?xml version="1.0" encoding="utf-8"?>
<p:tagLst xmlns:a="http://schemas.openxmlformats.org/drawingml/2006/main" xmlns:r="http://schemas.openxmlformats.org/officeDocument/2006/relationships" xmlns:p="http://schemas.openxmlformats.org/presentationml/2006/main">
  <p:tag name="LAYOUTZORDER" val="3"/>
  <p:tag name="KSO_WM_UNIT_ID" val="_20**"/>
  <p:tag name="KSO_WM_BEAUTIFY_FLAG" val="#wm#"/>
  <p:tag name="KSO_WM_TAG_VERSION" val="3.0"/>
  <p:tag name="KSO_WM_UNIT_LAYERLEVEL" val="1"/>
  <p:tag name="KSO_WM_TEMPLATE_INDEX" val="45"/>
  <p:tag name="KSO_WM_TEMPLATE_CATEGORY" val="custo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91.xml><?xml version="1.0" encoding="utf-8"?>
<p:tagLst xmlns:a="http://schemas.openxmlformats.org/drawingml/2006/main" xmlns:r="http://schemas.openxmlformats.org/officeDocument/2006/relationships" xmlns:p="http://schemas.openxmlformats.org/presentationml/2006/main">
  <p:tag name="KSO_WM_UNIT_ID" val="_20**"/>
  <p:tag name="KSO_WM_BEAUTIFY_FLAG" val="#wm#"/>
  <p:tag name="KSO_WM_TAG_VERSION" val="3.0"/>
  <p:tag name="KSO_WM_UNIT_LAYERLEVEL" val="1"/>
  <p:tag name="KSO_WM_TEMPLATE_INDEX" val="45"/>
  <p:tag name="KSO_WM_TEMPLATE_CATEGORY" val="custom"/>
</p:tagLst>
</file>

<file path=ppt/tags/tag192.xml><?xml version="1.0" encoding="utf-8"?>
<p:tagLst xmlns:a="http://schemas.openxmlformats.org/drawingml/2006/main" xmlns:r="http://schemas.openxmlformats.org/officeDocument/2006/relationships" xmlns:p="http://schemas.openxmlformats.org/presentationml/2006/main">
  <p:tag name="LAYOUTZORDER" val="6"/>
  <p:tag name="KSO_WM_UNIT_ID" val="_20**"/>
  <p:tag name="KSO_WM_BEAUTIFY_FLAG" val="#wm#"/>
  <p:tag name="KSO_WM_TAG_VERSION" val="3.0"/>
  <p:tag name="KSO_WM_UNIT_LAYERLEVEL" val="1"/>
  <p:tag name="KSO_WM_TEMPLATE_INDEX" val="45"/>
  <p:tag name="KSO_WM_TEMPLATE_CATEGORY" val="custom"/>
</p:tagLst>
</file>

<file path=ppt/tags/tag193.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4.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5.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6.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7.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8.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199.xml><?xml version="1.0" encoding="utf-8"?>
<p:tagLst xmlns:a="http://schemas.openxmlformats.org/drawingml/2006/main" xmlns:r="http://schemas.openxmlformats.org/officeDocument/2006/relationships" xmlns:p="http://schemas.openxmlformats.org/presentationml/2006/main">
  <p:tag name="KSO_WM_UNIT_ID" val="_21**"/>
  <p:tag name="KSO_WM_BEAUTIFY_FLAG" val="#wm#"/>
  <p:tag name="KSO_WM_TAG_VERSION" val="3.0"/>
  <p:tag name="KSO_WM_UNIT_LAYERLEVEL" val="1"/>
  <p:tag name="KSO_WM_TEMPLATE_INDEX" val="45"/>
  <p:tag name="KSO_WM_TEMPLATE_CATEGORY" val="custo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1.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2.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3.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4.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5.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6.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7.xml><?xml version="1.0" encoding="utf-8"?>
<p:tagLst xmlns:a="http://schemas.openxmlformats.org/drawingml/2006/main" xmlns:r="http://schemas.openxmlformats.org/officeDocument/2006/relationships" xmlns:p="http://schemas.openxmlformats.org/presentationml/2006/main">
  <p:tag name="KSO_WM_UNIT_ID" val="_22**"/>
  <p:tag name="KSO_WM_BEAUTIFY_FLAG" val="#wm#"/>
  <p:tag name="KSO_WM_TAG_VERSION" val="3.0"/>
  <p:tag name="KSO_WM_UNIT_LAYERLEVEL" val="1"/>
  <p:tag name="KSO_WM_TEMPLATE_INDEX" val="45"/>
  <p:tag name="KSO_WM_TEMPLATE_CATEGORY" val="custom"/>
</p:tagLst>
</file>

<file path=ppt/tags/tag208.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09.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1.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2.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3.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4.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5.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6.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7.xml><?xml version="1.0" encoding="utf-8"?>
<p:tagLst xmlns:a="http://schemas.openxmlformats.org/drawingml/2006/main" xmlns:r="http://schemas.openxmlformats.org/officeDocument/2006/relationships" xmlns:p="http://schemas.openxmlformats.org/presentationml/2006/main">
  <p:tag name="KSO_WM_UNIT_ID" val="_23**"/>
  <p:tag name="KSO_WM_BEAUTIFY_FLAG" val="#wm#"/>
  <p:tag name="KSO_WM_TAG_VERSION" val="3.0"/>
  <p:tag name="KSO_WM_UNIT_LAYERLEVEL" val="1"/>
  <p:tag name="KSO_WM_TEMPLATE_INDEX" val="45"/>
  <p:tag name="KSO_WM_TEMPLATE_CATEGORY" val="custom"/>
</p:tagLst>
</file>

<file path=ppt/tags/tag218.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19.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1.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2.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3.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4.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5.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6.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7.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8.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29.xml><?xml version="1.0" encoding="utf-8"?>
<p:tagLst xmlns:a="http://schemas.openxmlformats.org/drawingml/2006/main" xmlns:r="http://schemas.openxmlformats.org/officeDocument/2006/relationships" xmlns:p="http://schemas.openxmlformats.org/presentationml/2006/main">
  <p:tag name="KSO_WM_UNIT_ID" val="_24**"/>
  <p:tag name="KSO_WM_BEAUTIFY_FLAG" val="#wm#"/>
  <p:tag name="KSO_WM_TAG_VERSION" val="3.0"/>
  <p:tag name="KSO_WM_UNIT_LAYERLEVEL" val="1"/>
  <p:tag name="KSO_WM_TEMPLATE_INDEX" val="45"/>
  <p:tag name="KSO_WM_TEMPLATE_CATEGORY" val="custo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1.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2.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3.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4.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5.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6.xml><?xml version="1.0" encoding="utf-8"?>
<p:tagLst xmlns:a="http://schemas.openxmlformats.org/drawingml/2006/main" xmlns:r="http://schemas.openxmlformats.org/officeDocument/2006/relationships" xmlns:p="http://schemas.openxmlformats.org/presentationml/2006/main">
  <p:tag name="KSO_WM_UNIT_ID" val="_25**"/>
  <p:tag name="KSO_WM_BEAUTIFY_FLAG" val="#wm#"/>
  <p:tag name="KSO_WM_TAG_VERSION" val="3.0"/>
  <p:tag name="KSO_WM_UNIT_LAYERLEVEL" val="1"/>
  <p:tag name="KSO_WM_TEMPLATE_INDEX" val="45"/>
  <p:tag name="KSO_WM_TEMPLATE_CATEGORY" val="custom"/>
</p:tagLst>
</file>

<file path=ppt/tags/tag237.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38.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39.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1.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2.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3.xml><?xml version="1.0" encoding="utf-8"?>
<p:tagLst xmlns:a="http://schemas.openxmlformats.org/drawingml/2006/main" xmlns:r="http://schemas.openxmlformats.org/officeDocument/2006/relationships" xmlns:p="http://schemas.openxmlformats.org/presentationml/2006/main">
  <p:tag name="KSO_WM_UNIT_ID" val="_26**"/>
  <p:tag name="KSO_WM_BEAUTIFY_FLAG" val="#wm#"/>
  <p:tag name="KSO_WM_TAG_VERSION" val="3.0"/>
  <p:tag name="KSO_WM_UNIT_LAYERLEVEL" val="1"/>
  <p:tag name="KSO_WM_TEMPLATE_INDEX" val="45"/>
  <p:tag name="KSO_WM_TEMPLATE_CATEGORY" val="custom"/>
</p:tagLst>
</file>

<file path=ppt/tags/tag244.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5.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6.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7.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8.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49.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1.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2.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3.xml><?xml version="1.0" encoding="utf-8"?>
<p:tagLst xmlns:a="http://schemas.openxmlformats.org/drawingml/2006/main" xmlns:r="http://schemas.openxmlformats.org/officeDocument/2006/relationships" xmlns:p="http://schemas.openxmlformats.org/presentationml/2006/main">
  <p:tag name="KSO_WM_UNIT_ID" val="_27**"/>
  <p:tag name="KSO_WM_BEAUTIFY_FLAG" val="#wm#"/>
  <p:tag name="KSO_WM_TAG_VERSION" val="3.0"/>
  <p:tag name="KSO_WM_UNIT_LAYERLEVEL" val="1"/>
  <p:tag name="KSO_WM_TEMPLATE_INDEX" val="45"/>
  <p:tag name="KSO_WM_TEMPLATE_CATEGORY" val="custom"/>
</p:tagLst>
</file>

<file path=ppt/tags/tag254.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5.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6.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7.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8.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59.xml><?xml version="1.0" encoding="utf-8"?>
<p:tagLst xmlns:a="http://schemas.openxmlformats.org/drawingml/2006/main" xmlns:r="http://schemas.openxmlformats.org/officeDocument/2006/relationships" xmlns:p="http://schemas.openxmlformats.org/presentationml/2006/main">
  <p:tag name="KSO_WM_UNIT_ID" val="_28**"/>
  <p:tag name="KSO_WM_BEAUTIFY_FLAG" val="#wm#"/>
  <p:tag name="KSO_WM_TAG_VERSION" val="3.0"/>
  <p:tag name="KSO_WM_UNIT_LAYERLEVEL" val="1"/>
  <p:tag name="KSO_WM_TEMPLATE_INDEX" val="45"/>
  <p:tag name="KSO_WM_TEMPLATE_CATEGORY" val="custo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8.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69.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8.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79.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1.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2.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3.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4.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5.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6.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7.xml><?xml version="1.0" encoding="utf-8"?>
<p:tagLst xmlns:a="http://schemas.openxmlformats.org/drawingml/2006/main" xmlns:r="http://schemas.openxmlformats.org/officeDocument/2006/relationships" xmlns:p="http://schemas.openxmlformats.org/presentationml/2006/main">
  <p:tag name="KSO_WM_UNIT_ID" val="_29**"/>
  <p:tag name="KSO_WM_BEAUTIFY_FLAG" val="#wm#"/>
  <p:tag name="KSO_WM_TAG_VERSION" val="3.0"/>
  <p:tag name="KSO_WM_UNIT_LAYERLEVEL" val="1"/>
  <p:tag name="KSO_WM_TEMPLATE_INDEX" val="45"/>
  <p:tag name="KSO_WM_TEMPLATE_CATEGORY" val="custom"/>
</p:tagLst>
</file>

<file path=ppt/tags/tag288.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89.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1.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2.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3.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4.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5.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6.xml><?xml version="1.0" encoding="utf-8"?>
<p:tagLst xmlns:a="http://schemas.openxmlformats.org/drawingml/2006/main" xmlns:r="http://schemas.openxmlformats.org/officeDocument/2006/relationships" xmlns:p="http://schemas.openxmlformats.org/presentationml/2006/main">
  <p:tag name="KSO_WM_UNIT_ID" val="_30**"/>
  <p:tag name="KSO_WM_BEAUTIFY_FLAG" val="#wm#"/>
  <p:tag name="KSO_WM_TAG_VERSION" val="3.0"/>
  <p:tag name="KSO_WM_UNIT_LAYERLEVEL" val="1"/>
  <p:tag name="KSO_WM_TEMPLATE_INDEX" val="45"/>
  <p:tag name="KSO_WM_TEMPLATE_CATEGORY" val="custom"/>
</p:tagLst>
</file>

<file path=ppt/tags/tag297.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298.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299.xml><?xml version="1.0" encoding="utf-8"?>
<p:tagLst xmlns:a="http://schemas.openxmlformats.org/drawingml/2006/main" xmlns:r="http://schemas.openxmlformats.org/officeDocument/2006/relationships" xmlns:p="http://schemas.openxmlformats.org/presentationml/2006/main">
  <p:tag name="KSO_WM_UNIT_ID" val="_31**"/>
  <p:tag name="KSO_WM_BEAUTIFY_FLAG" val="#wm#"/>
  <p:tag name="KSO_WM_TAG_VERSION" val="3.0"/>
  <p:tag name="KSO_WM_UNIT_LAYERLEVEL" val="1"/>
  <p:tag name="KSO_WM_TEMPLATE_INDEX" val="45"/>
  <p:tag name="KSO_WM_TEMPLATE_CATEGORY" val="custo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ID" val="_32**"/>
  <p:tag name="KSO_WM_BEAUTIFY_FLAG" val="#wm#"/>
  <p:tag name="KSO_WM_TAG_VERSION" val="3.0"/>
  <p:tag name="KSO_WM_UNIT_LAYERLEVEL" val="1"/>
  <p:tag name="KSO_WM_TEMPLATE_INDEX" val="45"/>
  <p:tag name="KSO_WM_TEMPLATE_CATEGORY" val="custom"/>
</p:tagLst>
</file>

<file path=ppt/tags/tag301.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2.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3.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4.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5.xml><?xml version="1.0" encoding="utf-8"?>
<p:tagLst xmlns:a="http://schemas.openxmlformats.org/drawingml/2006/main" xmlns:r="http://schemas.openxmlformats.org/officeDocument/2006/relationships" xmlns:p="http://schemas.openxmlformats.org/presentationml/2006/main">
  <p:tag name="KSO_WM_UNIT_ID" val="_33**"/>
  <p:tag name="KSO_WM_BEAUTIFY_FLAG" val="#wm#"/>
  <p:tag name="KSO_WM_TAG_VERSION" val="3.0"/>
  <p:tag name="KSO_WM_UNIT_LAYERLEVEL" val="1"/>
  <p:tag name="KSO_WM_TEMPLATE_INDEX" val="45"/>
  <p:tag name="KSO_WM_TEMPLATE_CATEGORY" val="custom"/>
</p:tagLst>
</file>

<file path=ppt/tags/tag306.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7.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8.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09.xml><?xml version="1.0" encoding="utf-8"?>
<p:tagLst xmlns:a="http://schemas.openxmlformats.org/drawingml/2006/main" xmlns:r="http://schemas.openxmlformats.org/officeDocument/2006/relationships" xmlns:p="http://schemas.openxmlformats.org/presentationml/2006/main">
  <p:tag name="KSO_WM_UNIT_ID" val="_34**"/>
  <p:tag name="KSO_WM_BEAUTIFY_FLAG" val="#wm#"/>
  <p:tag name="KSO_WM_TAG_VERSION" val="3.0"/>
  <p:tag name="KSO_WM_UNIT_LAYERLEVEL" val="1"/>
  <p:tag name="KSO_WM_TEMPLATE_INDEX" val="45"/>
  <p:tag name="KSO_WM_TEMPLATE_CATEGORY" val="custo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1.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2.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3.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4.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5.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6.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7.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8.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19.xml><?xml version="1.0" encoding="utf-8"?>
<p:tagLst xmlns:a="http://schemas.openxmlformats.org/drawingml/2006/main" xmlns:r="http://schemas.openxmlformats.org/officeDocument/2006/relationships" xmlns:p="http://schemas.openxmlformats.org/presentationml/2006/main">
  <p:tag name="KSO_WM_UNIT_ID" val="_35**"/>
  <p:tag name="KSO_WM_BEAUTIFY_FLAG" val="#wm#"/>
  <p:tag name="KSO_WM_TAG_VERSION" val="3.0"/>
  <p:tag name="KSO_WM_UNIT_LAYERLEVEL" val="1"/>
  <p:tag name="KSO_WM_TEMPLATE_INDEX" val="45"/>
  <p:tag name="KSO_WM_TEMPLATE_CATEGORY" val="custo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1.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2.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3.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4.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5.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6.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7.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8.xml><?xml version="1.0" encoding="utf-8"?>
<p:tagLst xmlns:a="http://schemas.openxmlformats.org/drawingml/2006/main" xmlns:r="http://schemas.openxmlformats.org/officeDocument/2006/relationships" xmlns:p="http://schemas.openxmlformats.org/presentationml/2006/main">
  <p:tag name="KSO_WM_UNIT_ID" val="_36**"/>
  <p:tag name="KSO_WM_BEAUTIFY_FLAG" val="#wm#"/>
  <p:tag name="KSO_WM_TAG_VERSION" val="3.0"/>
  <p:tag name="KSO_WM_UNIT_LAYERLEVEL" val="1"/>
  <p:tag name="KSO_WM_TEMPLATE_INDEX" val="45"/>
  <p:tag name="KSO_WM_TEMPLATE_CATEGORY" val="custom"/>
</p:tagLst>
</file>

<file path=ppt/tags/tag329.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1.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2.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3.xml><?xml version="1.0" encoding="utf-8"?>
<p:tagLst xmlns:a="http://schemas.openxmlformats.org/drawingml/2006/main" xmlns:r="http://schemas.openxmlformats.org/officeDocument/2006/relationships" xmlns:p="http://schemas.openxmlformats.org/presentationml/2006/main">
  <p:tag name="KSO_WM_UNIT_ID" val="_37**"/>
  <p:tag name="KSO_WM_BEAUTIFY_FLAG" val="#wm#"/>
  <p:tag name="KSO_WM_TAG_VERSION" val="3.0"/>
  <p:tag name="KSO_WM_UNIT_LAYERLEVEL" val="1"/>
  <p:tag name="KSO_WM_TEMPLATE_INDEX" val="45"/>
  <p:tag name="KSO_WM_TEMPLATE_CATEGORY" val="custom"/>
</p:tagLst>
</file>

<file path=ppt/tags/tag334.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5.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6.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7.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8.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39.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1.xml><?xml version="1.0" encoding="utf-8"?>
<p:tagLst xmlns:a="http://schemas.openxmlformats.org/drawingml/2006/main" xmlns:r="http://schemas.openxmlformats.org/officeDocument/2006/relationships" xmlns:p="http://schemas.openxmlformats.org/presentationml/2006/main">
  <p:tag name="KSO_WM_UNIT_ID" val="_38**"/>
  <p:tag name="KSO_WM_BEAUTIFY_FLAG" val="#wm#"/>
  <p:tag name="KSO_WM_TAG_VERSION" val="3.0"/>
  <p:tag name="KSO_WM_UNIT_LAYERLEVEL" val="1"/>
  <p:tag name="KSO_WM_TEMPLATE_INDEX" val="45"/>
  <p:tag name="KSO_WM_TEMPLATE_CATEGORY" val="custom"/>
</p:tagLst>
</file>

<file path=ppt/tags/tag342.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3.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4.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5.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6.xml><?xml version="1.0" encoding="utf-8"?>
<p:tagLst xmlns:a="http://schemas.openxmlformats.org/drawingml/2006/main" xmlns:r="http://schemas.openxmlformats.org/officeDocument/2006/relationships" xmlns:p="http://schemas.openxmlformats.org/presentationml/2006/main">
  <p:tag name="KSO_WM_UNIT_ID" val="_39**"/>
  <p:tag name="KSO_WM_BEAUTIFY_FLAG" val="#wm#"/>
  <p:tag name="KSO_WM_TAG_VERSION" val="3.0"/>
  <p:tag name="KSO_WM_UNIT_LAYERLEVEL" val="1"/>
  <p:tag name="KSO_WM_TEMPLATE_INDEX" val="45"/>
  <p:tag name="KSO_WM_TEMPLATE_CATEGORY" val="custom"/>
</p:tagLst>
</file>

<file path=ppt/tags/tag347.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48.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49.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1.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2.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3.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4.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5.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6.xml><?xml version="1.0" encoding="utf-8"?>
<p:tagLst xmlns:a="http://schemas.openxmlformats.org/drawingml/2006/main" xmlns:r="http://schemas.openxmlformats.org/officeDocument/2006/relationships" xmlns:p="http://schemas.openxmlformats.org/presentationml/2006/main">
  <p:tag name="KSO_WM_UNIT_ID" val="_40**"/>
  <p:tag name="KSO_WM_BEAUTIFY_FLAG" val="#wm#"/>
  <p:tag name="KSO_WM_TAG_VERSION" val="3.0"/>
  <p:tag name="KSO_WM_UNIT_LAYERLEVEL" val="1"/>
  <p:tag name="KSO_WM_TEMPLATE_INDEX" val="45"/>
  <p:tag name="KSO_WM_TEMPLATE_CATEGORY" val="custom"/>
</p:tagLst>
</file>

<file path=ppt/tags/tag357.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58.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59.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1.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2.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3.xml><?xml version="1.0" encoding="utf-8"?>
<p:tagLst xmlns:a="http://schemas.openxmlformats.org/drawingml/2006/main" xmlns:r="http://schemas.openxmlformats.org/officeDocument/2006/relationships" xmlns:p="http://schemas.openxmlformats.org/presentationml/2006/main">
  <p:tag name="KSO_WM_UNIT_ID" val="_42**"/>
  <p:tag name="KSO_WM_BEAUTIFY_FLAG" val="#wm#"/>
  <p:tag name="KSO_WM_TAG_VERSION" val="3.0"/>
  <p:tag name="KSO_WM_UNIT_LAYERLEVEL" val="1"/>
  <p:tag name="KSO_WM_TEMPLATE_INDEX" val="45"/>
  <p:tag name="KSO_WM_TEMPLATE_CATEGORY" val="custo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45"/>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45"/>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45"/>
  <p:tag name="KSO_WM_TEMPLATE_CATEGORY" val="custom"/>
</p:tagLst>
</file>

<file path=ppt/tags/tag374.xml><?xml version="1.0" encoding="utf-8"?>
<p:tagLst xmlns:a="http://schemas.openxmlformats.org/drawingml/2006/main" xmlns:r="http://schemas.openxmlformats.org/officeDocument/2006/relationships" xmlns:p="http://schemas.openxmlformats.org/presentationml/2006/main">
  <p:tag name="LAYOUTZORDER" val="3"/>
  <p:tag name="KSO_WM_UNIT_ID" val="_1**"/>
  <p:tag name="KSO_WM_BEAUTIFY_FLAG" val="#wm#"/>
  <p:tag name="KSO_WM_TAG_VERSION" val="3.0"/>
  <p:tag name="KSO_WM_UNIT_LAYERLEVEL" val="1"/>
  <p:tag name="KSO_WM_TEMPLATE_INDEX" val="45"/>
  <p:tag name="KSO_WM_TEMPLATE_CATEGORY" val="custom"/>
</p:tagLst>
</file>

<file path=ppt/tags/tag375.xml><?xml version="1.0" encoding="utf-8"?>
<p:tagLst xmlns:a="http://schemas.openxmlformats.org/drawingml/2006/main" xmlns:r="http://schemas.openxmlformats.org/officeDocument/2006/relationships" xmlns:p="http://schemas.openxmlformats.org/presentationml/2006/main">
  <p:tag name="LAYOUTZORDER" val="6"/>
  <p:tag name="KSO_WM_UNIT_ID" val="_1**"/>
  <p:tag name="KSO_WM_BEAUTIFY_FLAG" val="#wm#"/>
  <p:tag name="KSO_WM_TAG_VERSION" val="3.0"/>
  <p:tag name="KSO_WM_UNIT_LAYERLEVEL" val="1"/>
  <p:tag name="KSO_WM_TEMPLATE_INDEX" val="45"/>
  <p:tag name="KSO_WM_TEMPLATE_CATEGORY" val="custom"/>
</p:tagLst>
</file>

<file path=ppt/tags/tag37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45"/>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77.xml><?xml version="1.0" encoding="utf-8"?>
<p:tagLst xmlns:a="http://schemas.openxmlformats.org/drawingml/2006/main" xmlns:r="http://schemas.openxmlformats.org/officeDocument/2006/relationships" xmlns:p="http://schemas.openxmlformats.org/presentationml/2006/main">
  <p:tag name="LAYOUTZORDER" val="3"/>
  <p:tag name="KSO_WM_UNIT_ID" val="_2**"/>
  <p:tag name="KSO_WM_BEAUTIFY_FLAG" val="#wm#"/>
  <p:tag name="KSO_WM_TAG_VERSION" val="3.0"/>
  <p:tag name="KSO_WM_UNIT_LAYERLEVEL" val="1"/>
  <p:tag name="KSO_WM_TEMPLATE_INDEX" val="45"/>
  <p:tag name="KSO_WM_TEMPLATE_CATEGORY" val="custom"/>
</p:tagLst>
</file>

<file path=ppt/tags/tag378.xml><?xml version="1.0" encoding="utf-8"?>
<p:tagLst xmlns:a="http://schemas.openxmlformats.org/drawingml/2006/main" xmlns:r="http://schemas.openxmlformats.org/officeDocument/2006/relationships" xmlns:p="http://schemas.openxmlformats.org/presentationml/2006/main">
  <p:tag name="LAYOUTZORDER" val="6"/>
  <p:tag name="KSO_WM_UNIT_ID" val="_2**"/>
  <p:tag name="KSO_WM_BEAUTIFY_FLAG" val="#wm#"/>
  <p:tag name="KSO_WM_TAG_VERSION" val="3.0"/>
  <p:tag name="KSO_WM_UNIT_LAYERLEVEL" val="1"/>
  <p:tag name="KSO_WM_TEMPLATE_INDEX" val="45"/>
  <p:tag name="KSO_WM_TEMPLATE_CATEGORY" val="custo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45"/>
  <p:tag name="KSO_WM_TEMPLATE_CATEGORY" val="custo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45"/>
  <p:tag name="KSO_WM_TEMPLATE_CATEGORY" val="custo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45"/>
  <p:tag name="KSO_WM_TEMPLATE_CATEGORY" val="custom"/>
</p:tagLst>
</file>

<file path=ppt/tags/tag384.xml><?xml version="1.0" encoding="utf-8"?>
<p:tagLst xmlns:a="http://schemas.openxmlformats.org/drawingml/2006/main" xmlns:r="http://schemas.openxmlformats.org/officeDocument/2006/relationships"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45"/>
  <p:tag name="KSO_WM_SLIDE_THEME_ID" val="20235782"/>
  <p:tag name="KSO_WM_SLIDE_INDEX" val="1"/>
  <p:tag name="KSO_WM_BEAUTIFY_FLAG" val="#wm#"/>
  <p:tag name="KSO_WM_TEMPLATE_CATEGORY" val="custom"/>
  <p:tag name="KSO_WM_TEMPLATE_THUMBS_INDEX" val="1、9"/>
  <p:tag name="KSO_WM_SLIDE_ID" val="custom45_1"/>
  <p:tag name="KSO_WM_SLIDE_LAYOUT" val="a_d_f"/>
  <p:tag name="KSO_WM_SLIDE_LAYOUT_CNT" val="1_1_2"/>
</p:tagLst>
</file>

<file path=ppt/tags/tag385.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1"/>
  <p:tag name="KSO_WM_BEAUTIFY_FLAG" val="#wm#"/>
  <p:tag name="KSO_WM_TAG_VERSION" val="3.0"/>
  <p:tag name="KSO_WM_TEMPLATE_INDEX" val="45"/>
  <p:tag name="KSO_WM_TEMPLATE_CATEGORY" val="custom"/>
  <p:tag name="KSO_WM_UNIT_ID" val="custom45_1*f*1"/>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KSO_WM_TEMPLATE_INDEX" val="45"/>
  <p:tag name="KSO_WM_TEMPLATE_CATEGORY" val="custom"/>
  <p:tag name="KSO_WM_UNIT_ID" val="custom45_1*d*1"/>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UNIT_TYPE" val="f"/>
  <p:tag name="KSO_WM_UNIT_SUBTYPE" val="a"/>
  <p:tag name="KSO_WM_UNIT_INDEX" val="2"/>
  <p:tag name="KSO_WM_BEAUTIFY_FLAG" val="#wm#"/>
  <p:tag name="KSO_WM_TAG_VERSION" val="3.0"/>
  <p:tag name="KSO_WM_TEMPLATE_INDEX" val="45"/>
  <p:tag name="KSO_WM_TEMPLATE_CATEGORY" val="custom"/>
  <p:tag name="KSO_WM_UNIT_ID" val="custom45_1*f*2"/>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SLIDE_ITEM_CNT" val="6"/>
  <p:tag name="KSO_WM_SLIDE_TYPE" val="contents"/>
  <p:tag name="KSO_WM_TEMPLATE_INDEX" val="45"/>
  <p:tag name="KSO_WM_SLIDE_THEME_ID" val="20237820"/>
  <p:tag name="KSO_WM_SLIDE_INDEX" val="6"/>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45_6"/>
  <p:tag name="KSO_WM_SLIDE_LAYOUT" val="a_l"/>
  <p:tag name="KSO_WM_SLIDE_LAYOUT_CNT" val="1_1"/>
</p:tagLst>
</file>

<file path=ppt/tags/tag38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PRESET_TEXT" val="目录"/>
  <p:tag name="KSO_WM_DIAGRAM_GROUP_CODE" val="l1-1"/>
  <p:tag name="KSO_WM_DIAGRAM_COLOR_TRICK" val="1"/>
  <p:tag name="KSO_WM_DIAGRAM_COLOR_TEXT_CAN_REMOVE" val="n"/>
  <p:tag name="KSO_WM_UNIT_ISCONTENTSTITLE" val="1"/>
  <p:tag name="KSO_WM_UNIT_ID" val="custom45_6*a*1"/>
  <p:tag name="KSO_WM_BEAUTIFY_FLAG" val="#wm#"/>
  <p:tag name="KSO_WM_TAG_VERSION" val="3.0"/>
  <p:tag name="KSO_WM_UNIT_LAYERLEVEL" val="1"/>
  <p:tag name="KSO_WM_TEMPLATE_INDEX" val="45"/>
  <p:tag name="KSO_WM_TEMPLATE_CATEGORY" val="custo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45_6*l_h_i*1_1_1"/>
  <p:tag name="KSO_WM_TEMPLATE_CATEGORY" val="custom"/>
  <p:tag name="KSO_WM_TEMPLATE_INDEX" val="45"/>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45_6*l_h_f*1_1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45_6*l_h_i*1_2_1"/>
  <p:tag name="KSO_WM_TEMPLATE_CATEGORY" val="custom"/>
  <p:tag name="KSO_WM_TEMPLATE_INDEX" val="45"/>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45_6*l_h_f*1_2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45_6*l_h_i*1_3_1"/>
  <p:tag name="KSO_WM_TEMPLATE_CATEGORY" val="custom"/>
  <p:tag name="KSO_WM_TEMPLATE_INDEX" val="45"/>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45_6*l_h_f*1_3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45_6*l_h_i*1_4_1"/>
  <p:tag name="KSO_WM_TEMPLATE_CATEGORY" val="custom"/>
  <p:tag name="KSO_WM_TEMPLATE_INDEX" val="45"/>
  <p:tag name="KSO_WM_UNIT_LAYERLEVEL" val="1_1_1"/>
  <p:tag name="KSO_WM_TAG_VERSION" val="3.0"/>
  <p:tag name="KSO_WM_BEAUTIFY_FLAG" val="#wm#"/>
  <p:tag name="KSO_WM_UNIT_PRESET_TEXT" val="04"/>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7.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45_6*l_h_f*1_4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custom45_6*l_h_i*1_5_1"/>
  <p:tag name="KSO_WM_TEMPLATE_CATEGORY" val="custom"/>
  <p:tag name="KSO_WM_TEMPLATE_INDEX" val="45"/>
  <p:tag name="KSO_WM_UNIT_LAYERLEVEL" val="1_1_1"/>
  <p:tag name="KSO_WM_TAG_VERSION" val="3.0"/>
  <p:tag name="KSO_WM_BEAUTIFY_FLAG" val="#wm#"/>
  <p:tag name="KSO_WM_UNIT_PRESET_TEXT" val="05"/>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custom45_6*l_h_f*1_5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custom45_6*l_h_i*1_6_1"/>
  <p:tag name="KSO_WM_TEMPLATE_CATEGORY" val="custom"/>
  <p:tag name="KSO_WM_TEMPLATE_INDEX" val="45"/>
  <p:tag name="KSO_WM_UNIT_LAYERLEVEL" val="1_1_1"/>
  <p:tag name="KSO_WM_TAG_VERSION" val="3.0"/>
  <p:tag name="KSO_WM_BEAUTIFY_FLAG" val="#wm#"/>
  <p:tag name="KSO_WM_UNIT_PRESET_TEXT" val="06"/>
  <p:tag name="KSO_WM_UNIT_FILL_TYPE" val="3"/>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1.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custom45_6*l_h_f*1_6_1"/>
  <p:tag name="KSO_WM_TEMPLATE_CATEGORY" val="custom"/>
  <p:tag name="KSO_WM_TEMPLATE_INDEX" val="45"/>
  <p:tag name="KSO_WM_UNIT_LAYERLEVEL" val="1_1_1"/>
  <p:tag name="KSO_WM_TAG_VERSION" val="3.0"/>
  <p:tag name="KSO_WM_BEAUTIFY_FLAG" val="#wm#"/>
  <p:tag name="KSO_WM_UNIT_SUBTYPE" val="a"/>
  <p:tag name="KSO_WM_UNIT_PRESET_TEXT" val="单击此处添加目录项标题"/>
  <p:tag name="KSO_WM_UNIT_TEXT_FILL_FORE_SCHEMECOLOR_INDEX" val="1"/>
  <p:tag name="KSO_WM_UNIT_TEXT_FILL_TYPE" val="1"/>
  <p:tag name="KSO_WM_DIAGRAM_MAX_ITEMCNT" val="6"/>
  <p:tag name="KSO_WM_DIAGRAM_MIN_ITEMCNT" val="2"/>
  <p:tag name="KSO_WM_DIAGRAM_VIRTUALLY_FRAME" val="{&quot;height&quot;:341.21519990215154,&quot;left&quot;:83.49432373046875,&quot;top&quot;:130.64999694824218,&quot;width&quot;:793.02567626953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2.xml><?xml version="1.0" encoding="utf-8"?>
<p:tagLst xmlns:a="http://schemas.openxmlformats.org/drawingml/2006/main" xmlns:r="http://schemas.openxmlformats.org/officeDocument/2006/relationships"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403.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24_1*d*1"/>
  <p:tag name="KSO_WM_TEMPLATE_CATEGORY" val="custom"/>
  <p:tag name="KSO_WM_TEMPLATE_INDEX" val="20233224"/>
  <p:tag name="KSO_WM_UNIT_LAYERLEVEL" val="1"/>
  <p:tag name="KSO_WM_TAG_VERSION" val="3.0"/>
  <p:tag name="KSO_WM_BEAUTIFY_FLAG" val="#wm#"/>
  <p:tag name="KSO_WM_UNIT_VALUE" val="1224*1250"/>
  <p:tag name="KSO_WM_UNIT_TYPE" val="d"/>
  <p:tag name="KSO_WM_UNIT_INDEX" val="1"/>
  <p:tag name="KSO_WM_UNIT_PICTURE_SUBTYPE" val="b"/>
  <p:tag name="KSO_WM_UNIT_FILL_FORE_SCHEMECOLOR_INDEX" val="5"/>
  <p:tag name="KSO_WM_UNIT_FILL_TYPE" val="1"/>
  <p:tag name="KSO_WM_UNIT_LINE_FORE_SCHEMECOLOR_INDEX" val="5"/>
  <p:tag name="KSO_WM_UNIT_LINE_FILL_TYPE" val="2"/>
  <p:tag name="KSO_WM_UNIT_USESOURCEFORMAT_APPLY" val="0"/>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i*1_1"/>
  <p:tag name="KSO_WM_TEMPLATE_CATEGORY" val="diagram"/>
  <p:tag name="KSO_WM_TEMPLATE_INDEX" val="20235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40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40_1*l_h_f*1_1_1"/>
  <p:tag name="KSO_WM_TEMPLATE_CATEGORY" val="diagram"/>
  <p:tag name="KSO_WM_TEMPLATE_INDEX" val="20235440"/>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40_1*l_h_a*1_1_1"/>
  <p:tag name="KSO_WM_TEMPLATE_CATEGORY" val="diagram"/>
  <p:tag name="KSO_WM_TEMPLATE_INDEX" val="20235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40_1*l_h_f*1_2_1"/>
  <p:tag name="KSO_WM_TEMPLATE_CATEGORY" val="diagram"/>
  <p:tag name="KSO_WM_TEMPLATE_INDEX" val="20235440"/>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请言简意赅的阐述您的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0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40_1*l_h_a*1_2_1"/>
  <p:tag name="KSO_WM_TEMPLATE_CATEGORY" val="diagram"/>
  <p:tag name="KSO_WM_TEMPLATE_INDEX" val="20235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h_i*1_1_1"/>
  <p:tag name="KSO_WM_TEMPLATE_CATEGORY" val="diagram"/>
  <p:tag name="KSO_WM_TEMPLATE_INDEX" val="20235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5440_1*l_h_i*1_2_1"/>
  <p:tag name="KSO_WM_TEMPLATE_CATEGORY" val="diagram"/>
  <p:tag name="KSO_WM_TEMPLATE_INDEX" val="20235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8"/>
  <p:tag name="KSO_WM_DIAGRAM_MIN_ITEMCNT" val="2"/>
  <p:tag name="KSO_WM_DIAGRAM_VIRTUALLY_FRAME" val="{&quot;height&quot;:384.5,&quot;left&quot;:503.25003189207064,&quot;top&quot;:123.95,&quot;width&quot;:409.974975585937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0"/>
</p:tagLst>
</file>

<file path=ppt/tags/tag412.xml><?xml version="1.0" encoding="utf-8"?>
<p:tagLst xmlns:a="http://schemas.openxmlformats.org/drawingml/2006/main" xmlns:r="http://schemas.openxmlformats.org/officeDocument/2006/relationships"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4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41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Lst>
</file>

<file path=ppt/tags/tag415.xml><?xml version="1.0" encoding="utf-8"?>
<p:tagLst xmlns:a="http://schemas.openxmlformats.org/drawingml/2006/main" xmlns:r="http://schemas.openxmlformats.org/officeDocument/2006/relationships"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371872110**1743478383109_120.59_18878e0245ee-slide-0"/>
</p:tagLst>
</file>

<file path=ppt/tags/tag416.xml><?xml version="1.0" encoding="utf-8"?>
<p:tagLst xmlns:a="http://schemas.openxmlformats.org/drawingml/2006/main" xmlns:r="http://schemas.openxmlformats.org/officeDocument/2006/relationships"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417.xml><?xml version="1.0" encoding="utf-8"?>
<p:tagLst xmlns:a="http://schemas.openxmlformats.org/drawingml/2006/main" xmlns:r="http://schemas.openxmlformats.org/officeDocument/2006/relationships" xmlns:p="http://schemas.openxmlformats.org/presentationml/2006/main">
  <p:tag name="KSO_WM_DIAGRAM_VIRTUALLY_FRAME" val="{&quot;height&quot;:387.85772705078125,&quot;width&quot;:792.2893066406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440543353**1743478383109_120.59_18878e0245ee-slide-0"/>
</p:tagLst>
</file>

<file path=ppt/tags/tag418.xml><?xml version="1.0" encoding="utf-8"?>
<p:tagLst xmlns:a="http://schemas.openxmlformats.org/drawingml/2006/main" xmlns:r="http://schemas.openxmlformats.org/officeDocument/2006/relationships" xmlns:p="http://schemas.openxmlformats.org/presentationml/2006/main">
  <p:tag name="KSO_WM_DIAGRAM_VIRTUALLY_FRAME" val="{&quot;height&quot;:387.85772705078125,&quot;width&quot;:792.2893066406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Lst>
</file>

<file path=ppt/tags/tag4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5772705078125,&quot;width&quot;:792.2893066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Lst>
</file>

<file path=ppt/tags/tag42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22.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2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2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25.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21_1*l_h_a*1_2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2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21_1*l_h_f*1_2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2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28.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29.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3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32.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33.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3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3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3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37.xml><?xml version="1.0" encoding="utf-8"?>
<p:tagLst xmlns:a="http://schemas.openxmlformats.org/drawingml/2006/main" xmlns:r="http://schemas.openxmlformats.org/officeDocument/2006/relationships"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11.56*333.516"/>
  <p:tag name="KSO_WM_SLIDE_POSITION" val="489.895*159.674"/>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3"/>
</p:tagLst>
</file>

<file path=ppt/tags/tag43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3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4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42.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43.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4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4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46.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4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4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4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5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52.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5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54.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5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56.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5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58.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59.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6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62.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63.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64.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6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66.xml><?xml version="1.0" encoding="utf-8"?>
<p:tagLst xmlns:a="http://schemas.openxmlformats.org/drawingml/2006/main" xmlns:r="http://schemas.openxmlformats.org/officeDocument/2006/relationships"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Lst>
</file>

<file path=ppt/tags/tag467.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68.xml><?xml version="1.0" encoding="utf-8"?>
<p:tagLst xmlns:a="http://schemas.openxmlformats.org/drawingml/2006/main" xmlns:r="http://schemas.openxmlformats.org/officeDocument/2006/relationships"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21_1*l_h_a*1_1_1"/>
  <p:tag name="KSO_WM_TEMPLATE_CATEGORY" val="diagram"/>
  <p:tag name="KSO_WM_TEMPLATE_INDEX" val="20233321"/>
  <p:tag name="KSO_WM_UNIT_LAYERLEVEL" val="1_1_1"/>
  <p:tag name="KSO_WM_TAG_VERSION" val="3.0"/>
  <p:tag name="KSO_WM_DIAGRAM_MAX_ITEMCNT" val="4"/>
  <p:tag name="KSO_WM_DIAGRAM_MIN_ITEMCNT" val="2"/>
  <p:tag name="KSO_WM_DIAGRAM_VIRTUALLY_FRAME" val="{&quot;height&quot;:363.37274169921875,&quot;width&quot;:413.092285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FILL_TYPE" val="1"/>
  <p:tag name="KSO_WM_UNIT_FILL_FORE_SCHEMECOLOR_INDEX" val="5"/>
  <p:tag name="KSO_WM_UNIT_FILL_FORE_SCHEMECOLOR_INDEX_BRIGHTNESS" val="0"/>
  <p:tag name="KSO_WM_UNIT_PRESET_TEXT" val="添加标题"/>
</p:tagLst>
</file>

<file path=ppt/tags/tag4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71.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21_1*l_h_f*1_1_1"/>
  <p:tag name="KSO_WM_TEMPLATE_CATEGORY" val="diagram"/>
  <p:tag name="KSO_WM_TEMPLATE_INDEX" val="2023332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3.37274169921875,&quot;width&quot;:413.0922851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文本具体内容，简明扼要地阐述您的观点根据需要可酌情增减文字，单击此处添加内容简明扼要地阐述您的观点。"/>
</p:tagLst>
</file>

<file path=ppt/tags/tag473.xml><?xml version="1.0" encoding="utf-8"?>
<p:tagLst xmlns:a="http://schemas.openxmlformats.org/drawingml/2006/main" xmlns:r="http://schemas.openxmlformats.org/officeDocument/2006/relationships"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474.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custom45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5"/>
  <p:tag name="KSO_WM_TEMPLATE_CATEGORY" val="custo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29_1*i*1"/>
  <p:tag name="KSO_WM_TEMPLATE_CATEGORY" val="custom"/>
  <p:tag name="KSO_WM_TEMPLATE_INDEX" val="20231729"/>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476.xml><?xml version="1.0" encoding="utf-8"?>
<p:tagLst xmlns:a="http://schemas.openxmlformats.org/drawingml/2006/main" xmlns:r="http://schemas.openxmlformats.org/officeDocument/2006/relationships" xmlns:p="http://schemas.openxmlformats.org/presentationml/2006/main">
  <p:tag name="KSO_WM_UNIT_VALUE" val="1020*102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29_1*d*1"/>
  <p:tag name="KSO_WM_TEMPLATE_CATEGORY" val="custom"/>
  <p:tag name="KSO_WM_TEMPLATE_INDEX" val="20231729"/>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0"/>
</p:tagLst>
</file>

<file path=ppt/tags/tag47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7_3*l_h_f*1_3_1"/>
  <p:tag name="KSO_WM_TEMPLATE_CATEGORY" val="diagram"/>
  <p:tag name="KSO_WM_TEMPLATE_INDEX" val="2023168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输入你的项正文，文字是您思想的提炼，请尽量言简意赅的阐述观点。单击此处输入你的项正文，请言简意赅的阐述观点。"/>
  <p:tag name="KSO_WM_UNIT_USESOURCEFORMAT_APPLY" val="0"/>
</p:tagLst>
</file>

<file path=ppt/tags/tag478.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7_3*l_h_a*1_3_1"/>
  <p:tag name="KSO_WM_TEMPLATE_CATEGORY" val="diagram"/>
  <p:tag name="KSO_WM_TEMPLATE_INDEX" val="2023168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47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7_3*l_h_f*1_2_1"/>
  <p:tag name="KSO_WM_TEMPLATE_CATEGORY" val="diagram"/>
  <p:tag name="KSO_WM_TEMPLATE_INDEX" val="2023168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输入你的项正文，文字是您思想的提炼，请尽量言简意赅的阐述观点。单击此处输入你的项正文，请言简意赅的阐述观点。"/>
  <p:tag name="KSO_WM_UNIT_USESOURCEFORMAT_APPLY" val="0"/>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7_3*l_h_a*1_2_1"/>
  <p:tag name="KSO_WM_TEMPLATE_CATEGORY" val="diagram"/>
  <p:tag name="KSO_WM_TEMPLATE_INDEX" val="2023168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48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7_3*l_h_f*1_1_1"/>
  <p:tag name="KSO_WM_TEMPLATE_CATEGORY" val="diagram"/>
  <p:tag name="KSO_WM_TEMPLATE_INDEX" val="2023168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输入你的项正文，文字是您思想的提炼，请尽量言简意赅的阐述观点。单击此处输入你的项正文，请言简意赅的阐述观点。"/>
  <p:tag name="KSO_WM_UNIT_USESOURCEFORMAT_APPLY" val="0"/>
</p:tagLst>
</file>

<file path=ppt/tags/tag48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7_3*l_h_a*1_1_1"/>
  <p:tag name="KSO_WM_TEMPLATE_CATEGORY" val="diagram"/>
  <p:tag name="KSO_WM_TEMPLATE_INDEX" val="2023168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1"/>
  <p:tag name="KSO_WM_DIAGRAM_VIRTUALLY_FRAME" val="{&quot;height&quot;:390.6803283691406,&quot;width&quot;:5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TEXT_FILL_FORE_SCHEMECOLOR_INDEX" val="1"/>
  <p:tag name="KSO_WM_UNIT_TEXT_FILL_TYPE" val="1"/>
  <p:tag name="KSO_WM_UNIT_PRESET_TEXT" val="单击此处添加标题"/>
  <p:tag name="KSO_WM_UNIT_USESOURCEFORMAT_APPLY" val="0"/>
</p:tagLst>
</file>

<file path=ppt/tags/tag483.xml><?xml version="1.0" encoding="utf-8"?>
<p:tagLst xmlns:a="http://schemas.openxmlformats.org/drawingml/2006/main" xmlns:r="http://schemas.openxmlformats.org/officeDocument/2006/relationships" xmlns:p="http://schemas.openxmlformats.org/presentationml/2006/main">
  <p:tag name="KSO_WM_SLIDE_TYPE" val="endPage"/>
  <p:tag name="KSO_WM_TEMPLATE_SUBCATEGORY" val="29"/>
  <p:tag name="KSO_WM_TEMPLATE_COLOR_TYPE" val="0"/>
  <p:tag name="KSO_WM_TAG_VERSION" val="3.0"/>
  <p:tag name="KSO_WM_TEMPLATE_PLACEHOLDER_POS" val="0,0,960,540"/>
  <p:tag name="KSO_WM_SLIDE_SUBTYPE" val="pureTxt"/>
  <p:tag name="KSO_WM_SLIDE_ITEM_CNT" val="0"/>
  <p:tag name="KSO_WM_TEMPLATE_INDEX" val="45"/>
  <p:tag name="KSO_WM_SLIDE_THEME_ID" val="20237714"/>
  <p:tag name="KSO_WM_SLIDE_INDEX" val="9"/>
  <p:tag name="KSO_WM_BEAUTIFY_FLAG" val="#wm#"/>
  <p:tag name="KSO_WM_TEMPLATE_CATEGORY" val="custom"/>
  <p:tag name="KSO_WM_SLIDE_ID" val="custom45_9"/>
  <p:tag name="KSO_WM_SLIDE_LAYOUT" val="a_d"/>
  <p:tag name="KSO_WM_SLIDE_LAYOUT_CNT" val="1_4"/>
</p:tagLst>
</file>

<file path=ppt/tags/tag484.xml><?xml version="1.0" encoding="utf-8"?>
<p:tagLst xmlns:a="http://schemas.openxmlformats.org/drawingml/2006/main" xmlns:r="http://schemas.openxmlformats.org/officeDocument/2006/relationships" xmlns:p="http://schemas.openxmlformats.org/presentationml/2006/main">
  <p:tag name="KSO_WM_UNIT_TYPE" val="d"/>
  <p:tag name="KSO_WM_UNIT_INDEX" val="1"/>
  <p:tag name="KSO_WM_BEAUTIFY_FLAG" val="#wm#"/>
  <p:tag name="KSO_WM_TAG_VERSION" val="3.0"/>
  <p:tag name="KSO_WM_TEMPLATE_INDEX" val="45"/>
  <p:tag name="KSO_WM_TEMPLATE_CATEGORY" val="custom"/>
  <p:tag name="KSO_WM_UNIT_ID" val="custom45_9*d*1"/>
  <p:tag name="KSO_WM_UNIT_LAYERLEVEL" val="1"/>
</p:tagLst>
</file>

<file path=ppt/tags/tag485.xml><?xml version="1.0" encoding="utf-8"?>
<p:tagLst xmlns:a="http://schemas.openxmlformats.org/drawingml/2006/main" xmlns:r="http://schemas.openxmlformats.org/officeDocument/2006/relationships" xmlns:p="http://schemas.openxmlformats.org/presentationml/2006/main">
  <p:tag name="KSO_WM_UNIT_TYPE" val="d"/>
  <p:tag name="KSO_WM_UNIT_INDEX" val="3"/>
  <p:tag name="KSO_WM_BEAUTIFY_FLAG" val="#wm#"/>
  <p:tag name="KSO_WM_TAG_VERSION" val="3.0"/>
  <p:tag name="KSO_WM_TEMPLATE_INDEX" val="45"/>
  <p:tag name="KSO_WM_TEMPLATE_CATEGORY" val="custom"/>
  <p:tag name="KSO_WM_UNIT_ID" val="custom45_9*d*3"/>
  <p:tag name="KSO_WM_UNIT_LAYERLEVEL" val="1"/>
</p:tagLst>
</file>

<file path=ppt/tags/tag486.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BEAUTIFY_FLAG" val="#wm#"/>
  <p:tag name="KSO_WM_TAG_VERSION" val="3.0"/>
  <p:tag name="KSO_WM_TEMPLATE_INDEX" val="45"/>
  <p:tag name="KSO_WM_TEMPLATE_CATEGORY" val="custom"/>
  <p:tag name="KSO_WM_UNIT_ID" val="custom45_9*a*1"/>
  <p:tag name="KSO_WM_UNIT_LAYERLEVEL" val="1"/>
</p:tagLst>
</file>

<file path=ppt/tags/tag487.xml><?xml version="1.0" encoding="utf-8"?>
<p:tagLst xmlns:a="http://schemas.openxmlformats.org/drawingml/2006/main" xmlns:r="http://schemas.openxmlformats.org/officeDocument/2006/relationships" xmlns:p="http://schemas.openxmlformats.org/presentationml/2006/main">
  <p:tag name="KSO_WM_UNIT_TYPE" val="d"/>
  <p:tag name="KSO_WM_UNIT_INDEX" val="2"/>
  <p:tag name="KSO_WM_BEAUTIFY_FLAG" val="#wm#"/>
  <p:tag name="KSO_WM_TAG_VERSION" val="3.0"/>
  <p:tag name="KSO_WM_TEMPLATE_INDEX" val="45"/>
  <p:tag name="KSO_WM_TEMPLATE_CATEGORY" val="custom"/>
  <p:tag name="KSO_WM_UNIT_ID" val="custom45_9*d*2"/>
  <p:tag name="KSO_WM_UNIT_LAYERLEVEL" val="1"/>
</p:tagLst>
</file>

<file path=ppt/tags/tag488.xml><?xml version="1.0" encoding="utf-8"?>
<p:tagLst xmlns:a="http://schemas.openxmlformats.org/drawingml/2006/main" xmlns:r="http://schemas.openxmlformats.org/officeDocument/2006/relationships" xmlns:p="http://schemas.openxmlformats.org/presentationml/2006/main">
  <p:tag name="KSO_WM_UNIT_TYPE" val="d"/>
  <p:tag name="KSO_WM_UNIT_INDEX" val="4"/>
  <p:tag name="KSO_WM_BEAUTIFY_FLAG" val="#wm#"/>
  <p:tag name="KSO_WM_TAG_VERSION" val="3.0"/>
  <p:tag name="KSO_WM_TEMPLATE_INDEX" val="45"/>
  <p:tag name="KSO_WM_TEMPLATE_CATEGORY" val="custom"/>
  <p:tag name="KSO_WM_UNIT_ID" val="custom45_9*d*4"/>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INDEX" val="45"/>
  <p:tag name="KSO_WM_TEMPLATE_CATEGORY" val="custom"/>
</p:tagLst>
</file>

<file path=ppt/tags/tag65.xml><?xml version="1.0" encoding="utf-8"?>
<p:tagLst xmlns:a="http://schemas.openxmlformats.org/drawingml/2006/main" xmlns:r="http://schemas.openxmlformats.org/officeDocument/2006/relationships" xmlns:p="http://schemas.openxmlformats.org/presentationml/2006/main">
  <p:tag name="KSO_WM_UNIT_ID" val="_0**"/>
  <p:tag name="KSO_WM_BEAUTIFY_FLAG" val="#wm#"/>
  <p:tag name="KSO_WM_TAG_VERSION" val="3.0"/>
  <p:tag name="KSO_WM_UNIT_LAYERLEVEL" val="1"/>
  <p:tag name="KSO_WM_TEMPLATE_INDEX" val="45"/>
  <p:tag name="KSO_WM_TEMPLATE_CATEGORY" val="custom"/>
</p:tagLst>
</file>

<file path=ppt/tags/tag66.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7.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8.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69.xml><?xml version="1.0" encoding="utf-8"?>
<p:tagLst xmlns:a="http://schemas.openxmlformats.org/drawingml/2006/main" xmlns:r="http://schemas.openxmlformats.org/officeDocument/2006/relationships" xmlns:p="http://schemas.openxmlformats.org/presentationml/2006/main">
  <p:tag name="KSO_WM_UNIT_ID" val="_1**"/>
  <p:tag name="KSO_WM_BEAUTIFY_FLAG" val="#wm#"/>
  <p:tag name="KSO_WM_TAG_VERSION" val="3.0"/>
  <p:tag name="KSO_WM_UNIT_LAYERLEVEL" val="1"/>
  <p:tag name="KSO_WM_TEMPLATE_INDEX" val="45"/>
  <p:tag name="KSO_WM_TEMPLATE_CATEGORY" val="custo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1.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2.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3.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4.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5.xml><?xml version="1.0" encoding="utf-8"?>
<p:tagLst xmlns:a="http://schemas.openxmlformats.org/drawingml/2006/main" xmlns:r="http://schemas.openxmlformats.org/officeDocument/2006/relationships" xmlns:p="http://schemas.openxmlformats.org/presentationml/2006/main">
  <p:tag name="KSO_WM_UNIT_ID" val="_2**"/>
  <p:tag name="KSO_WM_BEAUTIFY_FLAG" val="#wm#"/>
  <p:tag name="KSO_WM_TAG_VERSION" val="3.0"/>
  <p:tag name="KSO_WM_UNIT_LAYERLEVEL" val="1"/>
  <p:tag name="KSO_WM_TEMPLATE_INDEX" val="45"/>
  <p:tag name="KSO_WM_TEMPLATE_CATEGORY" val="custom"/>
</p:tagLst>
</file>

<file path=ppt/tags/tag76.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7.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8.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79.xml><?xml version="1.0" encoding="utf-8"?>
<p:tagLst xmlns:a="http://schemas.openxmlformats.org/drawingml/2006/main" xmlns:r="http://schemas.openxmlformats.org/officeDocument/2006/relationships" xmlns:p="http://schemas.openxmlformats.org/presentationml/2006/main">
  <p:tag name="KSO_WM_UNIT_ID" val="_3**"/>
  <p:tag name="KSO_WM_BEAUTIFY_FLAG" val="#wm#"/>
  <p:tag name="KSO_WM_TAG_VERSION" val="3.0"/>
  <p:tag name="KSO_WM_UNIT_LAYERLEVEL" val="1"/>
  <p:tag name="KSO_WM_TEMPLATE_INDEX" val="45"/>
  <p:tag name="KSO_WM_TEMPLATE_CATEGORY" val="custo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1.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2.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3.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4.xml><?xml version="1.0" encoding="utf-8"?>
<p:tagLst xmlns:a="http://schemas.openxmlformats.org/drawingml/2006/main" xmlns:r="http://schemas.openxmlformats.org/officeDocument/2006/relationships" xmlns:p="http://schemas.openxmlformats.org/presentationml/2006/main">
  <p:tag name="KSO_WM_UNIT_ID" val="_4**"/>
  <p:tag name="KSO_WM_BEAUTIFY_FLAG" val="#wm#"/>
  <p:tag name="KSO_WM_TAG_VERSION" val="3.0"/>
  <p:tag name="KSO_WM_UNIT_LAYERLEVEL" val="1"/>
  <p:tag name="KSO_WM_TEMPLATE_INDEX" val="45"/>
  <p:tag name="KSO_WM_TEMPLATE_CATEGORY" val="custom"/>
</p:tagLst>
</file>

<file path=ppt/tags/tag85.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6.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7.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8.xml><?xml version="1.0" encoding="utf-8"?>
<p:tagLst xmlns:a="http://schemas.openxmlformats.org/drawingml/2006/main" xmlns:r="http://schemas.openxmlformats.org/officeDocument/2006/relationships" xmlns:p="http://schemas.openxmlformats.org/presentationml/2006/main">
  <p:tag name="KSO_WM_UNIT_ID" val="_5**"/>
  <p:tag name="KSO_WM_BEAUTIFY_FLAG" val="#wm#"/>
  <p:tag name="KSO_WM_TAG_VERSION" val="3.0"/>
  <p:tag name="KSO_WM_UNIT_LAYERLEVEL" val="1"/>
  <p:tag name="KSO_WM_TEMPLATE_INDEX" val="45"/>
  <p:tag name="KSO_WM_TEMPLATE_CATEGORY" val="custom"/>
</p:tagLst>
</file>

<file path=ppt/tags/tag89.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1.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2.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3.xml><?xml version="1.0" encoding="utf-8"?>
<p:tagLst xmlns:a="http://schemas.openxmlformats.org/drawingml/2006/main" xmlns:r="http://schemas.openxmlformats.org/officeDocument/2006/relationships" xmlns:p="http://schemas.openxmlformats.org/presentationml/2006/main">
  <p:tag name="KSO_WM_UNIT_ID" val="_6**"/>
  <p:tag name="KSO_WM_BEAUTIFY_FLAG" val="#wm#"/>
  <p:tag name="KSO_WM_TAG_VERSION" val="3.0"/>
  <p:tag name="KSO_WM_UNIT_LAYERLEVEL" val="1"/>
  <p:tag name="KSO_WM_TEMPLATE_INDEX" val="45"/>
  <p:tag name="KSO_WM_TEMPLATE_CATEGORY" val="custom"/>
</p:tagLst>
</file>

<file path=ppt/tags/tag94.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5.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6.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7.xml><?xml version="1.0" encoding="utf-8"?>
<p:tagLst xmlns:a="http://schemas.openxmlformats.org/drawingml/2006/main" xmlns:r="http://schemas.openxmlformats.org/officeDocument/2006/relationships" xmlns:p="http://schemas.openxmlformats.org/presentationml/2006/main">
  <p:tag name="KSO_WM_UNIT_ID" val="_7**"/>
  <p:tag name="KSO_WM_BEAUTIFY_FLAG" val="#wm#"/>
  <p:tag name="KSO_WM_TAG_VERSION" val="3.0"/>
  <p:tag name="KSO_WM_UNIT_LAYERLEVEL" val="1"/>
  <p:tag name="KSO_WM_TEMPLATE_INDEX" val="45"/>
  <p:tag name="KSO_WM_TEMPLATE_CATEGORY" val="custom"/>
</p:tagLst>
</file>

<file path=ppt/tags/tag98.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ags/tag99.xml><?xml version="1.0" encoding="utf-8"?>
<p:tagLst xmlns:a="http://schemas.openxmlformats.org/drawingml/2006/main" xmlns:r="http://schemas.openxmlformats.org/officeDocument/2006/relationships" xmlns:p="http://schemas.openxmlformats.org/presentationml/2006/main">
  <p:tag name="KSO_WM_UNIT_ID" val="_8**"/>
  <p:tag name="KSO_WM_BEAUTIFY_FLAG" val="#wm#"/>
  <p:tag name="KSO_WM_TAG_VERSION" val="3.0"/>
  <p:tag name="KSO_WM_UNIT_LAYERLEVEL" val="1"/>
  <p:tag name="KSO_WM_TEMPLATE_INDEX" val="45"/>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Hexagon">
      <a:dk1>
        <a:srgbClr val="000000"/>
      </a:dk1>
      <a:lt1>
        <a:srgbClr val="FFFFFF"/>
      </a:lt1>
      <a:dk2>
        <a:srgbClr val="666666"/>
      </a:dk2>
      <a:lt2>
        <a:srgbClr val="D1D3D3"/>
      </a:lt2>
      <a:accent1>
        <a:srgbClr val="0097BA"/>
      </a:accent1>
      <a:accent2>
        <a:srgbClr val="85CDDB"/>
      </a:accent2>
      <a:accent3>
        <a:srgbClr val="A5D867"/>
      </a:accent3>
      <a:accent4>
        <a:srgbClr val="005072"/>
      </a:accent4>
      <a:accent5>
        <a:srgbClr val="509E2F"/>
      </a:accent5>
      <a:accent6>
        <a:srgbClr val="ED8B00"/>
      </a:accent6>
      <a:hlink>
        <a:srgbClr val="0096B9"/>
      </a:hlink>
      <a:folHlink>
        <a:srgbClr val="0096B9"/>
      </a:folHlink>
    </a:clrScheme>
    <a:fontScheme name="Custom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600" dirty="0"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_2">
  <a:themeElements>
    <a:clrScheme name="">
      <a:dk1>
        <a:srgbClr val="000000"/>
      </a:dk1>
      <a:lt1>
        <a:srgbClr val="FFFFFF"/>
      </a:lt1>
      <a:dk2>
        <a:srgbClr val="666666"/>
      </a:dk2>
      <a:lt2>
        <a:srgbClr val="D1D3D3"/>
      </a:lt2>
      <a:accent1>
        <a:srgbClr val="0097BA"/>
      </a:accent1>
      <a:accent2>
        <a:srgbClr val="85CDDB"/>
      </a:accent2>
      <a:accent3>
        <a:srgbClr val="A5D867"/>
      </a:accent3>
      <a:accent4>
        <a:srgbClr val="005072"/>
      </a:accent4>
      <a:accent5>
        <a:srgbClr val="509E2F"/>
      </a:accent5>
      <a:accent6>
        <a:srgbClr val="ED8B00"/>
      </a:accent6>
      <a:hlink>
        <a:srgbClr val="0096B9"/>
      </a:hlink>
      <a:folHlink>
        <a:srgbClr val="0096B9"/>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TotalTime>
  <Words>1446</Words>
  <Application>Microsoft Office PowerPoint</Application>
  <PresentationFormat>宽屏</PresentationFormat>
  <Paragraphs>123</Paragraphs>
  <Slides>18</Slides>
  <Notes>5</Notes>
  <HiddenSlides>0</HiddenSlides>
  <MMClips>0</MMClips>
  <ScaleCrop>false</ScaleCrop>
  <HeadingPairs>
    <vt:vector size="6" baseType="variant">
      <vt:variant>
        <vt:lpstr>已用的字体</vt:lpstr>
      </vt:variant>
      <vt:variant>
        <vt:i4>5</vt:i4>
      </vt:variant>
      <vt:variant>
        <vt:lpstr>主题</vt:lpstr>
      </vt:variant>
      <vt:variant>
        <vt:i4>3</vt:i4>
      </vt:variant>
      <vt:variant>
        <vt:lpstr>幻灯片标题</vt:lpstr>
      </vt:variant>
      <vt:variant>
        <vt:i4>18</vt:i4>
      </vt:variant>
    </vt:vector>
  </HeadingPairs>
  <TitlesOfParts>
    <vt:vector size="26" baseType="lpstr">
      <vt:lpstr>+中文标题</vt:lpstr>
      <vt:lpstr>微软雅黑</vt:lpstr>
      <vt:lpstr>Arial</vt:lpstr>
      <vt:lpstr>Calibri</vt:lpstr>
      <vt:lpstr>Wingdings</vt:lpstr>
      <vt:lpstr>WPS</vt:lpstr>
      <vt:lpstr>3_Office 主题​​</vt:lpstr>
      <vt:lpstr>3_Office 主题​​_2</vt:lpstr>
      <vt:lpstr>PowerPoint 演示文稿</vt:lpstr>
      <vt:lpstr>目录</vt:lpstr>
      <vt:lpstr>1、系统概述</vt:lpstr>
      <vt:lpstr>2、技术原理</vt:lpstr>
      <vt:lpstr>3、系统操作</vt:lpstr>
      <vt:lpstr>3、系统操作</vt:lpstr>
      <vt:lpstr>3、系统操作</vt:lpstr>
      <vt:lpstr>3、系统操作</vt:lpstr>
      <vt:lpstr>4、系统部署</vt:lpstr>
      <vt:lpstr>4、系统部署</vt:lpstr>
      <vt:lpstr>4、系统部署</vt:lpstr>
      <vt:lpstr>4、系统部署</vt:lpstr>
      <vt:lpstr>4、系统部署</vt:lpstr>
      <vt:lpstr>4、系统部署</vt:lpstr>
      <vt:lpstr>4、系统部署</vt:lpstr>
      <vt:lpstr>5、模型微调</vt:lpstr>
      <vt:lpstr>6、教学实践与应用</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Kernel War</cp:lastModifiedBy>
  <cp:revision>168</cp:revision>
  <dcterms:created xsi:type="dcterms:W3CDTF">2019-06-19T02:08:00Z</dcterms:created>
  <dcterms:modified xsi:type="dcterms:W3CDTF">2025-04-02T09:57:47Z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2052-12.1.0.20288</vt:lpwstr>
  </property>
  <property fmtid="{D5CDD505-2E9C-101B-9397-08002B2CF9AE}" pid="3" name="ICV">
    <vt:lpwstr>BB76349DB0A74E1A90EED94BA1AFF1AE_11</vt:lpwstr>
  </property>
</Properties>
</file>